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0" r:id="rId1"/>
  </p:sldMasterIdLst>
  <p:notesMasterIdLst>
    <p:notesMasterId r:id="rId10"/>
  </p:notesMasterIdLst>
  <p:handoutMasterIdLst>
    <p:handoutMasterId r:id="rId11"/>
  </p:handoutMasterIdLst>
  <p:sldIdLst>
    <p:sldId id="2145706684" r:id="rId2"/>
    <p:sldId id="2145706691" r:id="rId3"/>
    <p:sldId id="2145706692" r:id="rId4"/>
    <p:sldId id="2145706693" r:id="rId5"/>
    <p:sldId id="2145706694" r:id="rId6"/>
    <p:sldId id="2145706695" r:id="rId7"/>
    <p:sldId id="2145706696" r:id="rId8"/>
    <p:sldId id="2134805380" r:id="rId9"/>
  </p:sldIdLst>
  <p:sldSz cx="12192000" cy="6858000"/>
  <p:notesSz cx="6858000" cy="9144000"/>
  <p:defaultTextStyle>
    <a:defPPr marL="0" marR="0" indent="0" algn="l" defTabSz="45716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114292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228584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342874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457167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571458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685750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800040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914332" algn="l" defTabSz="4127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7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Шмелева Евгения" initials="ШЕ" lastIdx="6" clrIdx="0">
    <p:extLst>
      <p:ext uri="{19B8F6BF-5375-455C-9EA6-DF929625EA0E}">
        <p15:presenceInfo xmlns:p15="http://schemas.microsoft.com/office/powerpoint/2012/main" userId="S-1-5-21-592132299-758645602-1374232967-160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7B"/>
    <a:srgbClr val="26D07C"/>
    <a:srgbClr val="000000"/>
    <a:srgbClr val="BAD4F6"/>
    <a:srgbClr val="B9D3F5"/>
    <a:srgbClr val="C9F3DE"/>
    <a:srgbClr val="92E7BD"/>
    <a:srgbClr val="5CDC9D"/>
    <a:srgbClr val="E3E3E3"/>
    <a:srgbClr val="BFF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8" autoAdjust="0"/>
    <p:restoredTop sz="96181" autoAdjust="0"/>
  </p:normalViewPr>
  <p:slideViewPr>
    <p:cSldViewPr snapToGrid="0" showGuides="1">
      <p:cViewPr varScale="1">
        <p:scale>
          <a:sx n="125" d="100"/>
          <a:sy n="125" d="100"/>
        </p:scale>
        <p:origin x="384" y="91"/>
      </p:cViewPr>
      <p:guideLst>
        <p:guide orient="horz" pos="39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F38E86-2016-4A85-A304-25779F0F1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B5CE6-87D6-4DDF-BFE9-C55AC4C6D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8D904-55E2-48BF-BAB9-67A4719A6EE0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9E880-3D3B-405C-966D-303520330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AF34D-4C60-4079-93E3-F44898DF77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A07B3-4AFF-41D3-A98D-9F7AAD022D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1713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81AF4-FFCF-8A4A-B8BA-8A59A96A35EB}" type="datetimeFigureOut">
              <a:rPr lang="ru-US" smtClean="0"/>
              <a:t>06/16/2025</a:t>
            </a:fld>
            <a:endParaRPr lang="ru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F512F-D243-0F42-8264-3822404D5AC7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2259767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Пререквизиты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98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x-webdoc://7F63A8A7-4C85-4F80-BF90-917C739C510E/mail@pr@sbercloud.r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hyperlink" Target="x-webdoc://7F63A8A7-4C85-4F80-BF90-917C739C510E/mail@pr@sbercloud.ru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hyperlink" Target="x-webdoc://7F63A8A7-4C85-4F80-BF90-917C739C510E/mail@pr@sbercloud.ru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image" Target="../media/image16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x-webdoc://7F63A8A7-4C85-4F80-BF90-917C739C510E/mail@pr@sbercloud.ru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x-webdoc://7F63A8A7-4C85-4F80-BF90-917C739C510E/mail@pr@sbercloud.ru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x-webdoc://7F63A8A7-4C85-4F80-BF90-917C739C510E/mail@pr@sbercloud.ru" TargetMode="Externa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x-webdoc://7F63A8A7-4C85-4F80-BF90-917C739C510E/mail@pr@sbercloud.ru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hyperlink" Target="x-webdoc://7F63A8A7-4C85-4F80-BF90-917C739C510E/mail@pr@sbercloud.ru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Портал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E8EFC6EB-B7B6-1430-7B39-24E29393AB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0982 h 6858000"/>
              <a:gd name="connsiteX3" fmla="*/ 5338438 w 12192000"/>
              <a:gd name="connsiteY3" fmla="*/ 1269827 h 6858000"/>
              <a:gd name="connsiteX4" fmla="*/ 3051958 w 12192000"/>
              <a:gd name="connsiteY4" fmla="*/ 6764234 h 6858000"/>
              <a:gd name="connsiteX5" fmla="*/ 10145066 w 12192000"/>
              <a:gd name="connsiteY5" fmla="*/ 5639923 h 6858000"/>
              <a:gd name="connsiteX6" fmla="*/ 12192000 w 12192000"/>
              <a:gd name="connsiteY6" fmla="*/ 10982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0982"/>
                </a:lnTo>
                <a:lnTo>
                  <a:pt x="5338438" y="1269827"/>
                </a:lnTo>
                <a:lnTo>
                  <a:pt x="3051958" y="6764234"/>
                </a:lnTo>
                <a:lnTo>
                  <a:pt x="10145066" y="5639923"/>
                </a:lnTo>
                <a:lnTo>
                  <a:pt x="12192000" y="10982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>
              <a:latin typeface="SB Sans Display" panose="020B050304050402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42FB86E-0ED8-806E-A16C-2A80EC06E9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1"/>
            <a:ext cx="6812812" cy="125253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3CA75-B0D4-24C2-80FA-E33BCFDBC7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 88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BBE2A725-8D7E-91EB-FF46-9A6D104C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83C36F-3471-8615-4547-0EC025B7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CD838-1EE8-2D72-09DC-7856CF33FC2D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9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/ паттер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4914C-BDC3-54A4-4CDD-CBCD96CB8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418A3-47D0-DE07-9022-01C1F97B3F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465DD-1F9C-A191-94BD-1B9B6FAF129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5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Заголовок / паттерн / Серы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4914C-BDC3-54A4-4CDD-CBCD96CB8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418A3-47D0-DE07-9022-01C1F97B3F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465DD-1F9C-A191-94BD-1B9B6FAF129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97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 / зелены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97C177-A1DA-7AE0-DBF3-1EF34ECAD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2" y="3142889"/>
            <a:ext cx="11511595" cy="3354765"/>
          </a:xfrm>
        </p:spPr>
        <p:txBody>
          <a:bodyPr wrap="square" tIns="0" rIns="0" bIns="0" anchor="b">
            <a:spAutoFit/>
          </a:bodyPr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000" b="1" i="0" u="none" strike="noStrike" kern="1200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РАЗДЕЛА</a:t>
            </a:r>
            <a:br>
              <a:rPr lang="ru-RU" dirty="0"/>
            </a:br>
            <a:r>
              <a:rPr lang="ru-RU" dirty="0"/>
              <a:t>МАКСИМУМ </a:t>
            </a:r>
            <a:br>
              <a:rPr lang="ru-RU" dirty="0"/>
            </a:br>
            <a:r>
              <a:rPr lang="ru-RU" dirty="0"/>
              <a:t>В ТРИ СТРОЧКИ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133F83-074E-D0CC-5946-C225A093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60F9D-7462-580E-CC96-E2E7DBFEF1C8}"/>
              </a:ext>
            </a:extLst>
          </p:cNvPr>
          <p:cNvSpPr txBox="1"/>
          <p:nvPr/>
        </p:nvSpPr>
        <p:spPr>
          <a:xfrm>
            <a:off x="257256" y="6538582"/>
            <a:ext cx="317479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accent1">
                  <a:lumMod val="5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9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ттерн / 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4914C-BDC3-54A4-4CDD-CBCD96CB8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418A3-47D0-DE07-9022-01C1F97B3F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F63DF-E182-F90C-64BA-CCEED5B84A0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0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елый / 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418A3-47D0-DE07-9022-01C1F97B3F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F63DF-E182-F90C-64BA-CCEED5B84A0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2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ветлый / Фотофо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3C257-9D1D-6910-FAFF-30EDCD7F70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8418A3-47D0-DE07-9022-01C1F97B3F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F63DF-E182-F90C-64BA-CCEED5B84A0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1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еленый / Логоти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019C-1BBB-0F64-AE7F-99967B52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4906" y="361548"/>
            <a:ext cx="1417500" cy="27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494AEF-14BC-E38D-0026-2598025EC3A0}"/>
              </a:ext>
            </a:extLst>
          </p:cNvPr>
          <p:cNvSpPr txBox="1"/>
          <p:nvPr/>
        </p:nvSpPr>
        <p:spPr>
          <a:xfrm>
            <a:off x="257256" y="6538582"/>
            <a:ext cx="317479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accent1">
                  <a:lumMod val="5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5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/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BDD75E-5894-8FBA-C2F9-4B5849A9C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736725"/>
            <a:ext cx="11522075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buClr>
                <a:schemeClr val="accent1"/>
              </a:buCl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buClr>
                <a:schemeClr val="accent1"/>
              </a:buCl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8BBB63-E3B0-EE79-0508-C04502B4DE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F09ED-FAFF-67D3-BE1B-54613C808AE0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6725"/>
            <a:ext cx="5483946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1736725"/>
            <a:ext cx="5483947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2274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Серо-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72C612-35DC-5CD0-2720-F068C50A53D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5483946" cy="50997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6725"/>
            <a:ext cx="5483946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1736725"/>
            <a:ext cx="5483947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02E470-410C-ECEF-FC9C-64BB936B38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Серый / Порта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D412FC96-F7FE-5797-270C-7B16B592AB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0982 h 6858000"/>
              <a:gd name="connsiteX3" fmla="*/ 5338438 w 12192000"/>
              <a:gd name="connsiteY3" fmla="*/ 1269827 h 6858000"/>
              <a:gd name="connsiteX4" fmla="*/ 3051958 w 12192000"/>
              <a:gd name="connsiteY4" fmla="*/ 6764234 h 6858000"/>
              <a:gd name="connsiteX5" fmla="*/ 10145066 w 12192000"/>
              <a:gd name="connsiteY5" fmla="*/ 5639923 h 6858000"/>
              <a:gd name="connsiteX6" fmla="*/ 12192000 w 12192000"/>
              <a:gd name="connsiteY6" fmla="*/ 10982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0982"/>
                </a:lnTo>
                <a:lnTo>
                  <a:pt x="5338438" y="1269827"/>
                </a:lnTo>
                <a:lnTo>
                  <a:pt x="3051958" y="6764234"/>
                </a:lnTo>
                <a:lnTo>
                  <a:pt x="10145066" y="5639923"/>
                </a:lnTo>
                <a:lnTo>
                  <a:pt x="12192000" y="10982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>
              <a:latin typeface="SB Sans Display" panose="020B0503040504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E80046-304A-D99B-7FCC-D3068A51AE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1"/>
            <a:ext cx="6812812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CBC631-8778-6764-D907-FC4A0988F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 88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06F1CCED-5BBC-9C12-362B-B0951016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BDC676-35F5-7A55-36F2-1F22C832F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2FBEE-B7E0-4235-ACDF-0FFB73F55A91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58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+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6725"/>
            <a:ext cx="5483946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6516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4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3510"/>
            <a:ext cx="5483946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1733510"/>
            <a:ext cx="5483947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4" y="4222290"/>
            <a:ext cx="5483946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73092" y="4222290"/>
            <a:ext cx="5483947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1116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4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2125344"/>
            <a:ext cx="5483946" cy="155331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2125344"/>
            <a:ext cx="5483947" cy="1553314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4" y="4576024"/>
            <a:ext cx="5483946" cy="155331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73092" y="4576024"/>
            <a:ext cx="5483947" cy="1553314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DCC09D1-8743-8D62-4D29-7C6A18CC9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43056"/>
            <a:ext cx="5483225" cy="360362"/>
          </a:xfrm>
        </p:spPr>
        <p:txBody>
          <a:bodyPr/>
          <a:lstStyle>
            <a:lvl1pPr>
              <a:defRPr b="1" i="0" u="sng" baseline="0"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A3FD1E2D-B6BD-5DD3-18B2-71E54C13D5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3092" y="1743056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DB48725-28BF-2958-3229-4EAD451D64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684" y="4198944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B708B1D-3E23-2C3A-C915-DEDBEC8EEE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3813" y="4198944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162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/ 6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9DFB00-3624-D654-82AA-8CD7848A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5" y="2410690"/>
            <a:ext cx="3452550" cy="1127039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1908" y="2410690"/>
            <a:ext cx="3452551" cy="1127040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5" y="5002298"/>
            <a:ext cx="3452550" cy="1127039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1908" y="5002298"/>
            <a:ext cx="3452551" cy="1127040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88851" y="2410690"/>
            <a:ext cx="3452549" cy="1149463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452EC309-8C63-E613-F1F7-A20C639836B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88851" y="5002298"/>
            <a:ext cx="3452549" cy="114946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F3B56B2F-75F7-3CB7-F51E-C3DA95A91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736818"/>
            <a:ext cx="3452551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4DB19E9-027F-5D67-C07A-2848FDE9A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1908" y="1736818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highlight>
                  <a:srgbClr val="26D07C"/>
                </a:highlight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7B1EE146-BB47-18DE-09F5-ABEB40F4A9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8853" y="1736818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1371481A-5B16-AA51-254C-E7A7C4B00E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4292634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61B630A5-1642-2038-2660-F0895C127D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61908" y="4292634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CFB027EF-F3EC-C759-A019-71F2ACA411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88853" y="4292634"/>
            <a:ext cx="3452551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8CD65E-B083-556E-A273-0FC4E63D3D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F24B04-DD54-F0C0-7C12-E3663B75BF3C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92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5" y="2592393"/>
            <a:ext cx="3452550" cy="3464584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1908" y="2592392"/>
            <a:ext cx="3452551" cy="346458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88851" y="2595822"/>
            <a:ext cx="3452549" cy="353351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F3B56B2F-75F7-3CB7-F51E-C3DA95A91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0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4DB19E9-027F-5D67-C07A-2848FDE9A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1908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0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7B1EE146-BB47-18DE-09F5-ABEB40F4A9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8853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0" i="0" u="none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137BAF6-1C5D-E073-4187-A43059720B85}"/>
              </a:ext>
            </a:extLst>
          </p:cNvPr>
          <p:cNvCxnSpPr>
            <a:cxnSpLocks/>
          </p:cNvCxnSpPr>
          <p:nvPr/>
        </p:nvCxnSpPr>
        <p:spPr>
          <a:xfrm>
            <a:off x="3960511" y="1746194"/>
            <a:ext cx="0" cy="43831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59A3BF-D1A9-47AB-2B27-45BC921F140C}"/>
              </a:ext>
            </a:extLst>
          </p:cNvPr>
          <p:cNvCxnSpPr>
            <a:cxnSpLocks/>
          </p:cNvCxnSpPr>
          <p:nvPr/>
        </p:nvCxnSpPr>
        <p:spPr>
          <a:xfrm>
            <a:off x="7812171" y="1746194"/>
            <a:ext cx="0" cy="43831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91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/ 8 бло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BBD04B-2F16-952B-73F8-265878DEC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E0379C-7B8A-0B60-080D-79553DC506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6" y="2414774"/>
            <a:ext cx="2507988" cy="140069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7062" y="2414774"/>
            <a:ext cx="2507989" cy="140069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6" y="4916998"/>
            <a:ext cx="2507988" cy="126507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 marL="180000" indent="0">
              <a:buNone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7062" y="4917000"/>
            <a:ext cx="2507989" cy="126507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39159" y="2414774"/>
            <a:ext cx="2507987" cy="140069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452EC309-8C63-E613-F1F7-A20C639836B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39159" y="4917000"/>
            <a:ext cx="2507987" cy="126507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0103668-890C-4A81-E7BB-1134AE3473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41254" y="2414770"/>
            <a:ext cx="2507987" cy="1400700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F6A64FB2-8752-B616-0627-E84095F4A4D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41254" y="4916998"/>
            <a:ext cx="2507987" cy="1265078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DC9755F8-313A-9CF8-F6B0-EC180131B8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1757528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CAD84B2F-A384-41E1-7F7D-0DD6C9091B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7063" y="1757528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91669A78-6C4E-8C31-03B2-B21CD99ED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9162" y="1757528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DC92FCB4-63B5-3E4B-C051-5B708C816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261" y="1757528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C42B4E81-AF59-12BA-F271-BE9545159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4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A41C7983-B120-E0DC-9822-28ED943F16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7063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6E26A27C-5F27-4F06-D0CC-DB9280324E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9162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54443EBA-26F1-71C9-4DD5-9081D4BB8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1261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1183C-C41C-355B-B02B-DC8ED03D25D3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12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 / Текст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2744367"/>
            <a:ext cx="5761037" cy="3384971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0C0FDD72-1D5F-2695-2826-FD02C017BC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4752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463E999-ADC7-7D7D-4A13-A3250ABD3A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1738435"/>
            <a:ext cx="5761036" cy="87337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3000" b="1" i="0" u="sng" kern="1200" baseline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</a:t>
            </a:r>
            <a:r>
              <a:rPr lang="en-US" dirty="0"/>
              <a:t>30pt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291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736725"/>
            <a:ext cx="5761037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0C0FDD72-1D5F-2695-2826-FD02C017BC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4752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865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+ 3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736725"/>
            <a:ext cx="5761037" cy="439261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2F3C843A-CB07-DD3C-470A-F4EA447C23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CF1F6030-22AD-6B29-0E1D-DC7D0DD452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4FDC67B5-F606-4C50-C77C-5D77101794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55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3DF7023E-67FE-DF67-E791-97879E662627}"/>
              </a:ext>
            </a:extLst>
          </p:cNvPr>
          <p:cNvCxnSpPr>
            <a:cxnSpLocks/>
          </p:cNvCxnSpPr>
          <p:nvPr/>
        </p:nvCxnSpPr>
        <p:spPr>
          <a:xfrm>
            <a:off x="407128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EA84C-88E7-814F-DCAC-F55769DB4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8308F-D0E4-8199-6499-2E691E16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6BE97C0-504C-78A4-5C69-3081C135A5DB}"/>
              </a:ext>
            </a:extLst>
          </p:cNvPr>
          <p:cNvCxnSpPr>
            <a:cxnSpLocks/>
          </p:cNvCxnSpPr>
          <p:nvPr/>
        </p:nvCxnSpPr>
        <p:spPr>
          <a:xfrm>
            <a:off x="416459" y="3716338"/>
            <a:ext cx="11440579" cy="0"/>
          </a:xfrm>
          <a:prstGeom prst="straightConnector1">
            <a:avLst/>
          </a:prstGeom>
          <a:ln w="31750" cap="flat">
            <a:miter lim="800000"/>
            <a:headEnd type="none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3D9CA753-93F5-7E20-E5DE-8BDD3FE2F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42C15053-6614-A5F0-F30A-B1870770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56D654FD-15F9-F79E-E713-13351EFDF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0192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CA36A76C-6988-1451-9318-9ED21C678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192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E600702-164C-6B8C-6D0A-CCC5602C6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5421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4886E0F-51F8-724D-493A-BE5077C6E2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21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A73FB6CA-7AC5-B8DB-8359-D8A5053BF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0650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60EA775B-EEE5-5D62-FE1F-0D167DFFA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70650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8C4D8EF-74B6-13DF-DD6B-6B0C50F50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4863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45367EB3-5705-DC4E-C895-CB60EEE675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863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8CDD550F-CC3B-C959-5DA7-28A3C10DD8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90092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8221F02C-9485-0B96-BFDA-F7DE59A98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90092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C4A77195-14A8-EDD7-C645-2CAB4C0554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35321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14AF87C6-82A4-292C-A8DE-2EBE874EE1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35321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B3829E27-1829-6349-E23A-52FF1B0B34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80550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89FE9B33-D496-177C-02EA-B88A0CE3C8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0550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99FE701-D33E-55E3-4EE9-CE9A913BB3F1}"/>
              </a:ext>
            </a:extLst>
          </p:cNvPr>
          <p:cNvCxnSpPr>
            <a:cxnSpLocks/>
          </p:cNvCxnSpPr>
          <p:nvPr/>
        </p:nvCxnSpPr>
        <p:spPr>
          <a:xfrm>
            <a:off x="3473167" y="2989262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DCB83C-82F1-45C8-B637-0574E43CD91F}"/>
              </a:ext>
            </a:extLst>
          </p:cNvPr>
          <p:cNvCxnSpPr>
            <a:cxnSpLocks/>
          </p:cNvCxnSpPr>
          <p:nvPr/>
        </p:nvCxnSpPr>
        <p:spPr>
          <a:xfrm>
            <a:off x="6518396" y="297837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9B7D00-840A-4276-7B42-16AFB3257C61}"/>
              </a:ext>
            </a:extLst>
          </p:cNvPr>
          <p:cNvCxnSpPr>
            <a:cxnSpLocks/>
          </p:cNvCxnSpPr>
          <p:nvPr/>
        </p:nvCxnSpPr>
        <p:spPr>
          <a:xfrm>
            <a:off x="9563625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0F9596-C831-2E9A-5B38-0967FB4AD733}"/>
              </a:ext>
            </a:extLst>
          </p:cNvPr>
          <p:cNvCxnSpPr>
            <a:cxnSpLocks/>
          </p:cNvCxnSpPr>
          <p:nvPr/>
        </p:nvCxnSpPr>
        <p:spPr>
          <a:xfrm>
            <a:off x="983725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19A1EBB-CCB4-3ABD-FDA3-9E0F9F8A1D4F}"/>
              </a:ext>
            </a:extLst>
          </p:cNvPr>
          <p:cNvCxnSpPr>
            <a:cxnSpLocks/>
          </p:cNvCxnSpPr>
          <p:nvPr/>
        </p:nvCxnSpPr>
        <p:spPr>
          <a:xfrm>
            <a:off x="4046481" y="371633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E68D088-8672-183B-BF2A-4EA047EDEB2E}"/>
              </a:ext>
            </a:extLst>
          </p:cNvPr>
          <p:cNvCxnSpPr>
            <a:cxnSpLocks/>
          </p:cNvCxnSpPr>
          <p:nvPr/>
        </p:nvCxnSpPr>
        <p:spPr>
          <a:xfrm>
            <a:off x="7091710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E195503-F9B3-FCE7-E8A1-ECBA2545F7AE}"/>
              </a:ext>
            </a:extLst>
          </p:cNvPr>
          <p:cNvCxnSpPr>
            <a:cxnSpLocks/>
          </p:cNvCxnSpPr>
          <p:nvPr/>
        </p:nvCxnSpPr>
        <p:spPr>
          <a:xfrm>
            <a:off x="10126548" y="3694570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962DDEF-9810-6614-196B-E4468DAD43AD}"/>
              </a:ext>
            </a:extLst>
          </p:cNvPr>
          <p:cNvSpPr>
            <a:spLocks noChangeAspect="1"/>
          </p:cNvSpPr>
          <p:nvPr/>
        </p:nvSpPr>
        <p:spPr>
          <a:xfrm>
            <a:off x="9105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DF89C37-9B1C-602D-DD63-2D077743BEBA}"/>
              </a:ext>
            </a:extLst>
          </p:cNvPr>
          <p:cNvSpPr>
            <a:spLocks noChangeAspect="1"/>
          </p:cNvSpPr>
          <p:nvPr/>
        </p:nvSpPr>
        <p:spPr>
          <a:xfrm>
            <a:off x="340003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E8C6B20-9D78-26F7-6A58-FAFF3AFC4D60}"/>
              </a:ext>
            </a:extLst>
          </p:cNvPr>
          <p:cNvSpPr>
            <a:spLocks noChangeAspect="1"/>
          </p:cNvSpPr>
          <p:nvPr/>
        </p:nvSpPr>
        <p:spPr>
          <a:xfrm>
            <a:off x="6445260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0E315D-7B84-17E6-0AC9-C61BE89E7083}"/>
              </a:ext>
            </a:extLst>
          </p:cNvPr>
          <p:cNvSpPr>
            <a:spLocks noChangeAspect="1"/>
          </p:cNvSpPr>
          <p:nvPr/>
        </p:nvSpPr>
        <p:spPr>
          <a:xfrm>
            <a:off x="94904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1BE915F-4C9C-B20B-3FA5-C01F9098D29A}"/>
              </a:ext>
            </a:extLst>
          </p:cNvPr>
          <p:cNvSpPr>
            <a:spLocks noChangeAspect="1"/>
          </p:cNvSpPr>
          <p:nvPr/>
        </p:nvSpPr>
        <p:spPr>
          <a:xfrm>
            <a:off x="3973345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4F96D1C-6159-9275-35EF-4587DFA6F57F}"/>
              </a:ext>
            </a:extLst>
          </p:cNvPr>
          <p:cNvSpPr>
            <a:spLocks noChangeAspect="1"/>
          </p:cNvSpPr>
          <p:nvPr/>
        </p:nvSpPr>
        <p:spPr>
          <a:xfrm>
            <a:off x="7018574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97B22B3-C0D3-D1F4-9FDD-0E8E0623FE3D}"/>
              </a:ext>
            </a:extLst>
          </p:cNvPr>
          <p:cNvSpPr>
            <a:spLocks noChangeAspect="1"/>
          </p:cNvSpPr>
          <p:nvPr/>
        </p:nvSpPr>
        <p:spPr>
          <a:xfrm>
            <a:off x="10063803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DF0256B-0656-A4B0-8F0E-FF6CD4D8F499}"/>
              </a:ext>
            </a:extLst>
          </p:cNvPr>
          <p:cNvSpPr>
            <a:spLocks noChangeAspect="1"/>
          </p:cNvSpPr>
          <p:nvPr/>
        </p:nvSpPr>
        <p:spPr>
          <a:xfrm>
            <a:off x="335948" y="3642538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6896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Титул / Белый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E80046-304A-D99B-7FCC-D3068A51AE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1"/>
            <a:ext cx="6812812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CBC631-8778-6764-D907-FC4A0988F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 88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06F1CCED-5BBC-9C12-362B-B0951016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BDC676-35F5-7A55-36F2-1F22C832F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0F938-EF48-E8C1-34CB-2F122F18CAC2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097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3DF7023E-67FE-DF67-E791-97879E662627}"/>
              </a:ext>
            </a:extLst>
          </p:cNvPr>
          <p:cNvCxnSpPr>
            <a:cxnSpLocks/>
          </p:cNvCxnSpPr>
          <p:nvPr/>
        </p:nvCxnSpPr>
        <p:spPr>
          <a:xfrm>
            <a:off x="407128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EA84C-88E7-814F-DCAC-F55769DB4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8308F-D0E4-8199-6499-2E691E16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6BE97C0-504C-78A4-5C69-3081C135A5DB}"/>
              </a:ext>
            </a:extLst>
          </p:cNvPr>
          <p:cNvCxnSpPr>
            <a:cxnSpLocks/>
          </p:cNvCxnSpPr>
          <p:nvPr/>
        </p:nvCxnSpPr>
        <p:spPr>
          <a:xfrm>
            <a:off x="416459" y="3716338"/>
            <a:ext cx="11440579" cy="0"/>
          </a:xfrm>
          <a:prstGeom prst="straightConnector1">
            <a:avLst/>
          </a:prstGeom>
          <a:ln w="31750" cap="sq">
            <a:miter lim="800000"/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3D9CA753-93F5-7E20-E5DE-8BDD3FE2F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2143124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42C15053-6614-A5F0-F30A-B1870770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56D654FD-15F9-F79E-E713-13351EFDF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0192" y="2143124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CA36A76C-6988-1451-9318-9ED21C678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192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E600702-164C-6B8C-6D0A-CCC5602C6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5421" y="2143124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4886E0F-51F8-724D-493A-BE5077C6E2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21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A73FB6CA-7AC5-B8DB-8359-D8A5053BF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0650" y="2143124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60EA775B-EEE5-5D62-FE1F-0D167DFFA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70650" y="1449774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8C4D8EF-74B6-13DF-DD6B-6B0C50F50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8605" y="5067947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45367EB3-5705-DC4E-C895-CB60EEE675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28605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8CDD550F-CC3B-C959-5DA7-28A3C10DD8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73834" y="5067947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8221F02C-9485-0B96-BFDA-F7DE59A98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3834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C4A77195-14A8-EDD7-C645-2CAB4C0554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9063" y="5067947"/>
            <a:ext cx="2376488" cy="998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14AF87C6-82A4-292C-A8DE-2EBE874EE1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9063" y="4374597"/>
            <a:ext cx="2376488" cy="693350"/>
          </a:xfrm>
        </p:spPr>
        <p:txBody>
          <a:bodyPr anchor="b"/>
          <a:lstStyle>
            <a:lvl1pPr>
              <a:defRPr sz="18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99FE701-D33E-55E3-4EE9-CE9A913BB3F1}"/>
              </a:ext>
            </a:extLst>
          </p:cNvPr>
          <p:cNvCxnSpPr>
            <a:cxnSpLocks/>
          </p:cNvCxnSpPr>
          <p:nvPr/>
        </p:nvCxnSpPr>
        <p:spPr>
          <a:xfrm>
            <a:off x="3473167" y="2989262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DCB83C-82F1-45C8-B637-0574E43CD91F}"/>
              </a:ext>
            </a:extLst>
          </p:cNvPr>
          <p:cNvCxnSpPr>
            <a:cxnSpLocks/>
          </p:cNvCxnSpPr>
          <p:nvPr/>
        </p:nvCxnSpPr>
        <p:spPr>
          <a:xfrm>
            <a:off x="6518396" y="297837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9B7D00-840A-4276-7B42-16AFB3257C61}"/>
              </a:ext>
            </a:extLst>
          </p:cNvPr>
          <p:cNvCxnSpPr>
            <a:cxnSpLocks/>
          </p:cNvCxnSpPr>
          <p:nvPr/>
        </p:nvCxnSpPr>
        <p:spPr>
          <a:xfrm>
            <a:off x="9563625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0F9596-C831-2E9A-5B38-0967FB4AD733}"/>
              </a:ext>
            </a:extLst>
          </p:cNvPr>
          <p:cNvCxnSpPr>
            <a:cxnSpLocks/>
          </p:cNvCxnSpPr>
          <p:nvPr/>
        </p:nvCxnSpPr>
        <p:spPr>
          <a:xfrm>
            <a:off x="1915377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19A1EBB-CCB4-3ABD-FDA3-9E0F9F8A1D4F}"/>
              </a:ext>
            </a:extLst>
          </p:cNvPr>
          <p:cNvCxnSpPr>
            <a:cxnSpLocks/>
          </p:cNvCxnSpPr>
          <p:nvPr/>
        </p:nvCxnSpPr>
        <p:spPr>
          <a:xfrm>
            <a:off x="4978133" y="371633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E68D088-8672-183B-BF2A-4EA047EDEB2E}"/>
              </a:ext>
            </a:extLst>
          </p:cNvPr>
          <p:cNvCxnSpPr>
            <a:cxnSpLocks/>
          </p:cNvCxnSpPr>
          <p:nvPr/>
        </p:nvCxnSpPr>
        <p:spPr>
          <a:xfrm>
            <a:off x="8023362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962DDEF-9810-6614-196B-E4468DAD43AD}"/>
              </a:ext>
            </a:extLst>
          </p:cNvPr>
          <p:cNvSpPr>
            <a:spLocks noChangeAspect="1"/>
          </p:cNvSpPr>
          <p:nvPr/>
        </p:nvSpPr>
        <p:spPr>
          <a:xfrm>
            <a:off x="184224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DF89C37-9B1C-602D-DD63-2D077743BEBA}"/>
              </a:ext>
            </a:extLst>
          </p:cNvPr>
          <p:cNvSpPr>
            <a:spLocks noChangeAspect="1"/>
          </p:cNvSpPr>
          <p:nvPr/>
        </p:nvSpPr>
        <p:spPr>
          <a:xfrm>
            <a:off x="340003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E8C6B20-9D78-26F7-6A58-FAFF3AFC4D60}"/>
              </a:ext>
            </a:extLst>
          </p:cNvPr>
          <p:cNvSpPr>
            <a:spLocks noChangeAspect="1"/>
          </p:cNvSpPr>
          <p:nvPr/>
        </p:nvSpPr>
        <p:spPr>
          <a:xfrm>
            <a:off x="6445260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0E315D-7B84-17E6-0AC9-C61BE89E7083}"/>
              </a:ext>
            </a:extLst>
          </p:cNvPr>
          <p:cNvSpPr>
            <a:spLocks noChangeAspect="1"/>
          </p:cNvSpPr>
          <p:nvPr/>
        </p:nvSpPr>
        <p:spPr>
          <a:xfrm>
            <a:off x="94904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1BE915F-4C9C-B20B-3FA5-C01F9098D29A}"/>
              </a:ext>
            </a:extLst>
          </p:cNvPr>
          <p:cNvSpPr>
            <a:spLocks noChangeAspect="1"/>
          </p:cNvSpPr>
          <p:nvPr/>
        </p:nvSpPr>
        <p:spPr>
          <a:xfrm>
            <a:off x="4904997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4F96D1C-6159-9275-35EF-4587DFA6F57F}"/>
              </a:ext>
            </a:extLst>
          </p:cNvPr>
          <p:cNvSpPr>
            <a:spLocks noChangeAspect="1"/>
          </p:cNvSpPr>
          <p:nvPr/>
        </p:nvSpPr>
        <p:spPr>
          <a:xfrm>
            <a:off x="7950226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9AE520-878E-5E50-6865-946ED55CD0CB}"/>
              </a:ext>
            </a:extLst>
          </p:cNvPr>
          <p:cNvSpPr>
            <a:spLocks noChangeAspect="1"/>
          </p:cNvSpPr>
          <p:nvPr/>
        </p:nvSpPr>
        <p:spPr>
          <a:xfrm>
            <a:off x="335948" y="3642538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00602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+ 4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376363"/>
            <a:ext cx="5761037" cy="2592387"/>
          </a:xfrm>
        </p:spPr>
        <p:txBody>
          <a:bodyPr/>
          <a:lstStyle>
            <a:lvl1pPr>
              <a:defRPr b="0" i="0">
                <a:latin typeface="SB Sans Display" panose="020B0503040504020204" pitchFamily="34" charset="0"/>
              </a:defRPr>
            </a:lvl1pPr>
            <a:lvl2pPr>
              <a:defRPr b="0" i="0">
                <a:latin typeface="SB Sans Display" panose="020B0503040504020204" pitchFamily="34" charset="0"/>
              </a:defRPr>
            </a:lvl2pPr>
            <a:lvl3pPr>
              <a:defRPr b="0" i="0"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SB Sans Display" panose="020B0503040504020204" pitchFamily="34" charset="0"/>
              </a:defRPr>
            </a:lvl4pPr>
            <a:lvl5pPr>
              <a:defRPr b="0" i="0"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4963" y="4138613"/>
            <a:ext cx="5761037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4FA4A4D7-969D-E889-3138-DF0B48422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0" name="Рисунок 6">
            <a:extLst>
              <a:ext uri="{FF2B5EF4-FFF2-40B4-BE49-F238E27FC236}">
                <a16:creationId xmlns:a16="http://schemas.microsoft.com/office/drawing/2014/main" id="{3A0CFD37-476B-0159-ABB7-5D785FB95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B3109AC3-AC38-4940-37C9-C349BBCE38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831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рису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4963" y="4138613"/>
            <a:ext cx="5761037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1376363"/>
            <a:ext cx="5761037" cy="2592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B7ED9CF-3051-0E15-BC98-78C3EFCB0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53809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/ рисунк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1376363"/>
            <a:ext cx="5761037" cy="4752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42E5643-78C7-CB0F-FF33-7A58B3857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77846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к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873125"/>
            <a:ext cx="5604519" cy="30956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873125"/>
            <a:ext cx="5761037" cy="525621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809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 + Рисунок на пол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376363"/>
            <a:ext cx="11522075" cy="2592387"/>
          </a:xfrm>
        </p:spPr>
        <p:txBody>
          <a:bodyPr>
            <a:noAutofit/>
          </a:bodyPr>
          <a:lstStyle>
            <a:lvl1pPr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>
              <a:defRPr sz="2000" b="0" i="0">
                <a:latin typeface="SB Sans Display" panose="020B0503040504020204" pitchFamily="34" charset="0"/>
              </a:defRPr>
            </a:lvl2pPr>
            <a:lvl3pPr>
              <a:defRPr sz="1800" b="0" i="0">
                <a:latin typeface="SB Sans Display" panose="020B0503040504020204" pitchFamily="34" charset="0"/>
              </a:defRPr>
            </a:lvl3pPr>
            <a:lvl4pPr>
              <a:defRPr sz="1600" b="0" i="0">
                <a:latin typeface="SB Sans Display" panose="020B0503040504020204" pitchFamily="34" charset="0"/>
              </a:defRPr>
            </a:lvl4pPr>
            <a:lvl5pPr>
              <a:defRPr sz="1400" b="0" i="0"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138613"/>
            <a:ext cx="12192000" cy="27193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91736DF-8D17-3021-DCFA-2D0CA3DED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tx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15601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оманда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0918703-4874-AFD8-7421-20A34564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6F2ED46F-88E7-A0B1-6CF1-4A456EEC10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295" y="1451057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4EE44DFB-C301-C838-9E4E-1B74FD638D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2552" y="1451056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5346EE13-C4C5-5294-3321-D14125E92E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4809" y="1451055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0BA7661-6427-1D7C-F4D0-3D4A049EBA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7066" y="1451054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ED231761-8376-0D9A-7522-A50039547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99324" y="1451053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6A9E519E-B333-E8B4-939C-6DA7F7072C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0295" y="3824178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FC254393-03C5-83C5-FC7F-A24E60D99D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2552" y="3824177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262FE00-7FCF-A97D-0C31-EE83F7EDD2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94809" y="3824176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39CA5854-9A3C-8BAD-4C8A-043BE6C2DB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7066" y="3824175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97149FFD-5FEA-3952-2303-28EF30DB47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99324" y="3824174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id="{CEB954EB-DC4B-80EC-2E97-4840B702E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123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7" name="Текст 24">
            <a:extLst>
              <a:ext uri="{FF2B5EF4-FFF2-40B4-BE49-F238E27FC236}">
                <a16:creationId xmlns:a16="http://schemas.microsoft.com/office/drawing/2014/main" id="{B08C34EC-CA04-57AC-6D7B-8C8B39F39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380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5E08E-5A2C-27A1-F256-FE7803D74B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1637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35DCA144-1C12-6269-EEC2-71222E7A8D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03894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3B2DAAE9-814D-B8C1-B2BE-72D03C70AA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6152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77213B71-EFE1-F237-D3D7-B2D67D4D67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7123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A8398817-9AA5-A81C-89B0-0D78ACDB86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9380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3" name="Текст 24">
            <a:extLst>
              <a:ext uri="{FF2B5EF4-FFF2-40B4-BE49-F238E27FC236}">
                <a16:creationId xmlns:a16="http://schemas.microsoft.com/office/drawing/2014/main" id="{7E414C6F-7ED7-B349-30FC-19155F31EF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1637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Текст 24">
            <a:extLst>
              <a:ext uri="{FF2B5EF4-FFF2-40B4-BE49-F238E27FC236}">
                <a16:creationId xmlns:a16="http://schemas.microsoft.com/office/drawing/2014/main" id="{4B85283D-BB73-2BDF-8D62-09C64BFAC7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3894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F1575CB4-B259-97CA-8712-9EF21A24E6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6152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47349E4-6589-0BEC-ECFD-27DC0AC977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C5EBE-8D8D-1A3B-7F8F-05C21E1D66C3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089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C3DD21D-A7C2-599D-F93B-FB609431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3185229" cy="6858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248955A-6B6C-54A7-BA36-B6AAD31D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6771" y="0"/>
            <a:ext cx="318522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992C4B6B-9C52-6095-7AEA-B5FB14E4E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974" y="2005080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59A088F3-4B86-9DF7-1DFF-FD5DC2575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30231" y="2005079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FA1B43AF-9042-7FDB-C140-A04746B4F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2488" y="2005078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3CFA084A-A1B5-C19E-99AB-F20F899E1B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34745" y="2005077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4F095251-819B-9FBB-03F3-A502F47273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7003" y="2005076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D10DCAF4-3B2F-4E30-2267-5EF9FA1035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123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10BF9209-5564-8822-5E22-FAAC7FA2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380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3" name="Текст 24">
            <a:extLst>
              <a:ext uri="{FF2B5EF4-FFF2-40B4-BE49-F238E27FC236}">
                <a16:creationId xmlns:a16="http://schemas.microsoft.com/office/drawing/2014/main" id="{F7CB37FE-8AEC-07AE-F9D8-F6744EF0A0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1637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Текст 24">
            <a:extLst>
              <a:ext uri="{FF2B5EF4-FFF2-40B4-BE49-F238E27FC236}">
                <a16:creationId xmlns:a16="http://schemas.microsoft.com/office/drawing/2014/main" id="{0A88AD66-159A-0DD2-9E4B-ED61FC5748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03894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99744D-D61E-8F89-45D9-7B5EE92365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6152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8086935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C3DD21D-A7C2-599D-F93B-FB609431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3185229" cy="6858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248955A-6B6C-54A7-BA36-B6AAD31D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6771" y="0"/>
            <a:ext cx="318522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A9CEB407-65C2-2E0F-A552-5C8202D30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4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A1216DB8-E37B-7656-A729-70AD2DB157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6751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13535126-2B54-AEE1-A38E-615A4D1AE1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8538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id="{9E3EC2B2-E50E-B3B0-FF0B-42521C8F4B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5332935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7" name="Текст 24">
            <a:extLst>
              <a:ext uri="{FF2B5EF4-FFF2-40B4-BE49-F238E27FC236}">
                <a16:creationId xmlns:a16="http://schemas.microsoft.com/office/drawing/2014/main" id="{0BE77112-E5C7-9E32-1EE2-45285C626D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6751" y="5332934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7E5CD807-19C6-B491-E8C4-AB7E4E10D6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8538" y="5332933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8131067A-0394-DEBA-599D-4D2AB970A3C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20326" y="1525092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C598AF05-FB8C-C2E6-DBA2-6031E6B62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20326" y="5332933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831031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C3DD21D-A7C2-599D-F93B-FB609431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3185229" cy="6858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248955A-6B6C-54A7-BA36-B6AAD31D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6771" y="0"/>
            <a:ext cx="318522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C32A9D68-6FB6-3085-6141-55573C527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4194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12B60910-0D2F-4026-A0E2-749017C5F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77645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181BF83-E5A7-C96F-9450-8E6F2FF044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5897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Текст 24">
            <a:extLst>
              <a:ext uri="{FF2B5EF4-FFF2-40B4-BE49-F238E27FC236}">
                <a16:creationId xmlns:a16="http://schemas.microsoft.com/office/drawing/2014/main" id="{6F2292CD-DBE3-C4BC-D1C7-2338C05C1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4194" y="5332921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24">
            <a:extLst>
              <a:ext uri="{FF2B5EF4-FFF2-40B4-BE49-F238E27FC236}">
                <a16:creationId xmlns:a16="http://schemas.microsoft.com/office/drawing/2014/main" id="{EBC8ED0C-5D21-817E-0BFC-5FC1406421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7645" y="5332920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31E8CC52-17CC-C082-8710-F120EB929B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25897" y="5332919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565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 / три строки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95523348-36FA-51B6-7597-E3422CE76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8004285 w 12192000"/>
              <a:gd name="connsiteY5" fmla="*/ 360593 h 6858000"/>
              <a:gd name="connsiteX6" fmla="*/ 6279349 w 12192000"/>
              <a:gd name="connsiteY6" fmla="*/ 4553024 h 6858000"/>
              <a:gd name="connsiteX7" fmla="*/ 9970713 w 12192000"/>
              <a:gd name="connsiteY7" fmla="*/ 6375082 h 6858000"/>
              <a:gd name="connsiteX8" fmla="*/ 11881079 w 12192000"/>
              <a:gd name="connsiteY8" fmla="*/ 1629982 h 6858000"/>
              <a:gd name="connsiteX9" fmla="*/ 8004285 w 12192000"/>
              <a:gd name="connsiteY9" fmla="*/ 3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8004285" y="360593"/>
                </a:moveTo>
                <a:lnTo>
                  <a:pt x="6279349" y="4553024"/>
                </a:lnTo>
                <a:lnTo>
                  <a:pt x="9970713" y="6375082"/>
                </a:lnTo>
                <a:lnTo>
                  <a:pt x="11881079" y="1629982"/>
                </a:lnTo>
                <a:lnTo>
                  <a:pt x="8004285" y="360593"/>
                </a:lnTo>
                <a:close/>
              </a:path>
            </a:pathLst>
          </a:custGeom>
          <a:solidFill>
            <a:schemeClr val="bg1"/>
          </a:solidFill>
          <a:ln w="22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sz="5400" b="0" i="0" dirty="0">
              <a:solidFill>
                <a:schemeClr val="bg1"/>
              </a:solidFill>
              <a:latin typeface="SB Sans Display" panose="020B05030405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91038-67AB-C6DC-BC43-0145E01D0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52" y="1688640"/>
            <a:ext cx="6158818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5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три строки</a:t>
            </a:r>
            <a:r>
              <a:rPr lang="en-US" dirty="0"/>
              <a:t> 5</a:t>
            </a:r>
            <a:r>
              <a:rPr lang="ru-RU" dirty="0"/>
              <a:t>4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B095035-4866-98D3-C8B8-CBDD71454F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0"/>
            <a:ext cx="5687095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013F9682-F2F6-6A5C-D57F-CE0ABF66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3A422E-A50B-DCD2-165E-555C103CA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AE931A-D6B5-E85A-18B9-C2A37577BADA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5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три стро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91038-67AB-C6DC-BC43-0145E01D0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52" y="1688640"/>
            <a:ext cx="6198908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5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три строки</a:t>
            </a:r>
            <a:r>
              <a:rPr lang="en-US" dirty="0"/>
              <a:t> 5</a:t>
            </a:r>
            <a:r>
              <a:rPr lang="ru-RU" dirty="0"/>
              <a:t>4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58C8A-89B2-BFB9-A6FC-A975213E5297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B095035-4866-98D3-C8B8-CBDD71454F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0"/>
            <a:ext cx="5687095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013F9682-F2F6-6A5C-D57F-CE0ABF66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BC8069-04F6-FB15-9770-7DEAAD105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5237" y="379110"/>
            <a:ext cx="2305800" cy="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35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Титул  /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9C481-6BB0-BEA2-7977-0A224BC61C21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E80046-304A-D99B-7FCC-D3068A51AE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1"/>
            <a:ext cx="6812812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CBC631-8778-6764-D907-FC4A0988F6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 88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06F1CCED-5BBC-9C12-362B-B0951016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36DA7A-5F22-2B57-ED61-0D140850D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5237" y="379110"/>
            <a:ext cx="2305800" cy="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5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/ темный / паттер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4B7D61-5A7C-A194-770F-EEA4B5AF3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B222-C8F4-8AAE-960D-5C1EBCC0865D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019C-1BBB-0F64-AE7F-99967B522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10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Заголовок /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46257-5FEE-D5A8-3CAA-95467220B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736725"/>
            <a:ext cx="11522075" cy="43926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buClr>
                <a:schemeClr val="accent1"/>
              </a:buCl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buClr>
                <a:schemeClr val="accent1"/>
              </a:buCl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buClr>
                <a:schemeClr val="accent1"/>
              </a:buCl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8BBB63-E3B0-EE79-0508-C04502B4DE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F09ED-FAFF-67D3-BE1B-54613C808AE0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05D787-34C7-59FB-79EC-3B01AE71B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2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Две колон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6725"/>
            <a:ext cx="5483946" cy="43926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1736725"/>
            <a:ext cx="5483947" cy="43926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17FCA9-D1D8-95EC-D9B6-047AE03B0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679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4 текстовых бло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1733510"/>
            <a:ext cx="5483946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1733510"/>
            <a:ext cx="5483947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4" y="4222290"/>
            <a:ext cx="5483946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73092" y="4222290"/>
            <a:ext cx="5483947" cy="1907048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221FC6-E00D-B86E-04B7-86B48266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0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4 подзаголов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4" y="2125344"/>
            <a:ext cx="5483946" cy="155331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3092" y="2125344"/>
            <a:ext cx="5483947" cy="1553314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4" y="4576024"/>
            <a:ext cx="5483946" cy="155331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73092" y="4576024"/>
            <a:ext cx="5483947" cy="1553314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DCC09D1-8743-8D62-4D29-7C6A18CC9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743056"/>
            <a:ext cx="5483225" cy="360362"/>
          </a:xfrm>
        </p:spPr>
        <p:txBody>
          <a:bodyPr/>
          <a:lstStyle>
            <a:lvl1pPr>
              <a:defRPr b="1" i="0" u="sng" baseline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A3FD1E2D-B6BD-5DD3-18B2-71E54C13D5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3092" y="1743056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DB48725-28BF-2958-3229-4EAD451D64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684" y="4198944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B708B1D-3E23-2C3A-C915-DEDBEC8EEE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3813" y="4198944"/>
            <a:ext cx="5483225" cy="360362"/>
          </a:xfrm>
        </p:spPr>
        <p:txBody>
          <a:bodyPr/>
          <a:lstStyle>
            <a:lvl1pPr>
              <a:defRPr lang="ru-RU" sz="2100" b="1" i="0" u="sng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в одну строку 2</a:t>
            </a:r>
            <a:r>
              <a:rPr lang="en-US" dirty="0"/>
              <a:t>0pt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98D3F8-278A-FE5F-8764-FC00A944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56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Заголовок / 6 текстовых бло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D2ADB7-0549-8126-88F6-D732D522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5" y="2410690"/>
            <a:ext cx="3452550" cy="1127039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1908" y="2410690"/>
            <a:ext cx="3452551" cy="1127040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5" y="5002298"/>
            <a:ext cx="3452550" cy="1127039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1908" y="5002298"/>
            <a:ext cx="3452551" cy="1127040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88851" y="2410690"/>
            <a:ext cx="3452549" cy="1149463"/>
          </a:xfrm>
        </p:spPr>
        <p:txBody>
          <a:bodyPr>
            <a:noAutofit/>
          </a:bodyPr>
          <a:lstStyle>
            <a:lvl1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 u="none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452EC309-8C63-E613-F1F7-A20C639836B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88851" y="5002298"/>
            <a:ext cx="3452549" cy="1149463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F3B56B2F-75F7-3CB7-F51E-C3DA95A91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736818"/>
            <a:ext cx="3452551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4DB19E9-027F-5D67-C07A-2848FDE9A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1908" y="1736818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tx1"/>
                </a:solidFill>
                <a:highlight>
                  <a:srgbClr val="26D07C"/>
                </a:highlight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7B1EE146-BB47-18DE-09F5-ABEB40F4A9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8853" y="1736818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1371481A-5B16-AA51-254C-E7A7C4B00E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4292634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61B630A5-1642-2038-2660-F0895C127D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61908" y="4292634"/>
            <a:ext cx="3452551" cy="50997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CFB027EF-F3EC-C759-A019-71F2ACA411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88853" y="4292634"/>
            <a:ext cx="3452551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 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8CD65E-B083-556E-A273-0FC4E63D3D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A212E6-FD11-F380-D504-533E8CA5D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54C24D-7C84-6601-E337-76481F191694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2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3 колон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5" y="2592393"/>
            <a:ext cx="3452550" cy="3464584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1908" y="2592392"/>
            <a:ext cx="3452551" cy="346458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88851" y="2595822"/>
            <a:ext cx="3452549" cy="353351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sz="1200"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sz="1100"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F3B56B2F-75F7-3CB7-F51E-C3DA95A91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4DB19E9-027F-5D67-C07A-2848FDE9A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1908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7B1EE146-BB47-18DE-09F5-ABEB40F4A9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8853" y="1746194"/>
            <a:ext cx="3452551" cy="50997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2000" b="1" i="0" u="none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137BAF6-1C5D-E073-4187-A43059720B85}"/>
              </a:ext>
            </a:extLst>
          </p:cNvPr>
          <p:cNvCxnSpPr>
            <a:cxnSpLocks/>
          </p:cNvCxnSpPr>
          <p:nvPr/>
        </p:nvCxnSpPr>
        <p:spPr>
          <a:xfrm>
            <a:off x="3960511" y="1746194"/>
            <a:ext cx="0" cy="4383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B59A3BF-D1A9-47AB-2B27-45BC921F140C}"/>
              </a:ext>
            </a:extLst>
          </p:cNvPr>
          <p:cNvCxnSpPr>
            <a:cxnSpLocks/>
          </p:cNvCxnSpPr>
          <p:nvPr/>
        </p:nvCxnSpPr>
        <p:spPr>
          <a:xfrm>
            <a:off x="7812171" y="1746194"/>
            <a:ext cx="0" cy="4383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EFD924-B352-2F41-2C02-2D8772401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Заголовок / 8 блок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0CD5777-06E5-D5A1-3A27-EF2EF4A6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8082" y="0"/>
            <a:ext cx="6363918" cy="68435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E0379C-7B8A-0B60-080D-79553DC506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6" y="2240602"/>
            <a:ext cx="2507988" cy="140069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10B3BD0-615F-4522-A38D-49E5C727B2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7062" y="2240602"/>
            <a:ext cx="2507989" cy="140069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5A8D5853-4747-2213-056E-7D7D3DC775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966" y="4916998"/>
            <a:ext cx="2507988" cy="126507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 marL="180000" indent="0">
              <a:buNone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03871F83-5365-51A7-D0B4-5D78D3C6A8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7062" y="4917000"/>
            <a:ext cx="2507989" cy="126507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B38EC4D-D365-0347-5CB3-565DD08C3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39159" y="2240602"/>
            <a:ext cx="2507987" cy="1400696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452EC309-8C63-E613-F1F7-A20C639836B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39159" y="4917000"/>
            <a:ext cx="2507987" cy="126507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20103668-890C-4A81-E7BB-1134AE3473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41254" y="2240598"/>
            <a:ext cx="2507987" cy="1400700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F6A64FB2-8752-B616-0627-E84095F4A4D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41254" y="4916998"/>
            <a:ext cx="2507987" cy="1265078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DC9755F8-313A-9CF8-F6B0-EC180131B8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1583356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CAD84B2F-A384-41E1-7F7D-0DD6C9091B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7063" y="1583356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91669A78-6C4E-8C31-03B2-B21CD99ED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9162" y="1583356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DC92FCB4-63B5-3E4B-C051-5B708C816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1261" y="1583356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C42B4E81-AF59-12BA-F271-BE9545159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4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A41C7983-B120-E0DC-9822-28ED943F16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7063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6E26A27C-5F27-4F06-D0CC-DB9280324E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9162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id="{54443EBA-26F1-71C9-4DD5-9081D4BB8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1261" y="4265840"/>
            <a:ext cx="2507988" cy="50997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в две строки 2</a:t>
            </a:r>
            <a:r>
              <a:rPr lang="en-US" dirty="0"/>
              <a:t>0pt</a:t>
            </a: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F83C969-0171-D080-F2E8-EDC351C8F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40508C-C853-EF22-871E-83200B7C9C92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5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2219E9-A105-C5FF-2BB9-A6BEC0B53119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1651B59-CE03-0035-9BC4-D5F2148B97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52" y="1688641"/>
            <a:ext cx="6158818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5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</a:t>
            </a:r>
            <a:br>
              <a:rPr lang="ru-RU" dirty="0"/>
            </a:br>
            <a:r>
              <a:rPr lang="ru-RU" dirty="0"/>
              <a:t>в три строки</a:t>
            </a:r>
            <a:r>
              <a:rPr lang="en-US" dirty="0"/>
              <a:t> 5</a:t>
            </a:r>
            <a:r>
              <a:rPr lang="ru-RU" dirty="0"/>
              <a:t>4</a:t>
            </a:r>
            <a:r>
              <a:rPr lang="en-US" dirty="0" err="1"/>
              <a:t>pt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E8A00A-FE7A-BF38-4A6D-51ED7BE497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02691"/>
            <a:ext cx="6116377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2" name="Дата 3">
            <a:extLst>
              <a:ext uri="{FF2B5EF4-FFF2-40B4-BE49-F238E27FC236}">
                <a16:creationId xmlns:a16="http://schemas.microsoft.com/office/drawing/2014/main" id="{0FEAA31D-2641-98D9-74D5-E27838BD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2AF51D-C30E-7A0A-6947-1C4F8DF1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5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дзаголовок / Текст +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2744367"/>
            <a:ext cx="5761037" cy="3384971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0C0FDD72-1D5F-2695-2826-FD02C017BC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4752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463E999-ADC7-7D7D-4A13-A3250ABD3A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1738435"/>
            <a:ext cx="5761036" cy="87337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lang="ru-RU" sz="3000" b="1" i="0" u="sng" kern="1200" baseline="0" dirty="0">
                <a:solidFill>
                  <a:schemeClr val="bg1"/>
                </a:solidFill>
                <a:uFill>
                  <a:solidFill>
                    <a:schemeClr val="accent1"/>
                  </a:solidFill>
                </a:uFill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 </a:t>
            </a:r>
          </a:p>
          <a:p>
            <a:pPr lvl="0"/>
            <a:r>
              <a:rPr lang="ru-RU" dirty="0"/>
              <a:t>в две строки </a:t>
            </a:r>
            <a:r>
              <a:rPr lang="en-US" dirty="0"/>
              <a:t>30pt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54E644-200E-6ED8-2741-5043D584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63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 +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736725"/>
            <a:ext cx="5761037" cy="43926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0C0FDD72-1D5F-2695-2826-FD02C017BC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4752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386A50-DA5A-275C-EE6B-F396237C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99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3DF7023E-67FE-DF67-E791-97879E662627}"/>
              </a:ext>
            </a:extLst>
          </p:cNvPr>
          <p:cNvCxnSpPr>
            <a:cxnSpLocks/>
          </p:cNvCxnSpPr>
          <p:nvPr/>
        </p:nvCxnSpPr>
        <p:spPr>
          <a:xfrm>
            <a:off x="407128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EA84C-88E7-814F-DCAC-F55769DB4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8308F-D0E4-8199-6499-2E691E16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6BE97C0-504C-78A4-5C69-3081C135A5DB}"/>
              </a:ext>
            </a:extLst>
          </p:cNvPr>
          <p:cNvCxnSpPr>
            <a:cxnSpLocks/>
          </p:cNvCxnSpPr>
          <p:nvPr/>
        </p:nvCxnSpPr>
        <p:spPr>
          <a:xfrm>
            <a:off x="416459" y="3716338"/>
            <a:ext cx="11440579" cy="0"/>
          </a:xfrm>
          <a:prstGeom prst="straightConnector1">
            <a:avLst/>
          </a:prstGeom>
          <a:ln w="31750" cap="flat">
            <a:miter lim="800000"/>
            <a:headEnd type="none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3D9CA753-93F5-7E20-E5DE-8BDD3FE2F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42C15053-6614-A5F0-F30A-B1870770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56D654FD-15F9-F79E-E713-13351EFDF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0192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CA36A76C-6988-1451-9318-9ED21C678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192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E600702-164C-6B8C-6D0A-CCC5602C6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5421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4886E0F-51F8-724D-493A-BE5077C6E2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21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A73FB6CA-7AC5-B8DB-8359-D8A5053BF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0650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60EA775B-EEE5-5D62-FE1F-0D167DFFA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70650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8C4D8EF-74B6-13DF-DD6B-6B0C50F50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4863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45367EB3-5705-DC4E-C895-CB60EEE675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863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8CDD550F-CC3B-C959-5DA7-28A3C10DD8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90092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8221F02C-9485-0B96-BFDA-F7DE59A98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90092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C4A77195-14A8-EDD7-C645-2CAB4C0554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35321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14AF87C6-82A4-292C-A8DE-2EBE874EE1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35321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B3829E27-1829-6349-E23A-52FF1B0B34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80550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89FE9B33-D496-177C-02EA-B88A0CE3C8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0550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99FE701-D33E-55E3-4EE9-CE9A913BB3F1}"/>
              </a:ext>
            </a:extLst>
          </p:cNvPr>
          <p:cNvCxnSpPr>
            <a:cxnSpLocks/>
          </p:cNvCxnSpPr>
          <p:nvPr/>
        </p:nvCxnSpPr>
        <p:spPr>
          <a:xfrm>
            <a:off x="3473167" y="2989262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DCB83C-82F1-45C8-B637-0574E43CD91F}"/>
              </a:ext>
            </a:extLst>
          </p:cNvPr>
          <p:cNvCxnSpPr>
            <a:cxnSpLocks/>
          </p:cNvCxnSpPr>
          <p:nvPr/>
        </p:nvCxnSpPr>
        <p:spPr>
          <a:xfrm>
            <a:off x="6518396" y="297837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9B7D00-840A-4276-7B42-16AFB3257C61}"/>
              </a:ext>
            </a:extLst>
          </p:cNvPr>
          <p:cNvCxnSpPr>
            <a:cxnSpLocks/>
          </p:cNvCxnSpPr>
          <p:nvPr/>
        </p:nvCxnSpPr>
        <p:spPr>
          <a:xfrm>
            <a:off x="9563625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0F9596-C831-2E9A-5B38-0967FB4AD733}"/>
              </a:ext>
            </a:extLst>
          </p:cNvPr>
          <p:cNvCxnSpPr>
            <a:cxnSpLocks/>
          </p:cNvCxnSpPr>
          <p:nvPr/>
        </p:nvCxnSpPr>
        <p:spPr>
          <a:xfrm>
            <a:off x="983725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19A1EBB-CCB4-3ABD-FDA3-9E0F9F8A1D4F}"/>
              </a:ext>
            </a:extLst>
          </p:cNvPr>
          <p:cNvCxnSpPr>
            <a:cxnSpLocks/>
          </p:cNvCxnSpPr>
          <p:nvPr/>
        </p:nvCxnSpPr>
        <p:spPr>
          <a:xfrm>
            <a:off x="4046481" y="371633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E68D088-8672-183B-BF2A-4EA047EDEB2E}"/>
              </a:ext>
            </a:extLst>
          </p:cNvPr>
          <p:cNvCxnSpPr>
            <a:cxnSpLocks/>
          </p:cNvCxnSpPr>
          <p:nvPr/>
        </p:nvCxnSpPr>
        <p:spPr>
          <a:xfrm>
            <a:off x="7091710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E195503-F9B3-FCE7-E8A1-ECBA2545F7AE}"/>
              </a:ext>
            </a:extLst>
          </p:cNvPr>
          <p:cNvCxnSpPr>
            <a:cxnSpLocks/>
          </p:cNvCxnSpPr>
          <p:nvPr/>
        </p:nvCxnSpPr>
        <p:spPr>
          <a:xfrm>
            <a:off x="10126548" y="3694570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962DDEF-9810-6614-196B-E4468DAD43AD}"/>
              </a:ext>
            </a:extLst>
          </p:cNvPr>
          <p:cNvSpPr>
            <a:spLocks noChangeAspect="1"/>
          </p:cNvSpPr>
          <p:nvPr/>
        </p:nvSpPr>
        <p:spPr>
          <a:xfrm>
            <a:off x="9105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DF89C37-9B1C-602D-DD63-2D077743BEBA}"/>
              </a:ext>
            </a:extLst>
          </p:cNvPr>
          <p:cNvSpPr>
            <a:spLocks noChangeAspect="1"/>
          </p:cNvSpPr>
          <p:nvPr/>
        </p:nvSpPr>
        <p:spPr>
          <a:xfrm>
            <a:off x="340003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E8C6B20-9D78-26F7-6A58-FAFF3AFC4D60}"/>
              </a:ext>
            </a:extLst>
          </p:cNvPr>
          <p:cNvSpPr>
            <a:spLocks noChangeAspect="1"/>
          </p:cNvSpPr>
          <p:nvPr/>
        </p:nvSpPr>
        <p:spPr>
          <a:xfrm>
            <a:off x="6445260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0E315D-7B84-17E6-0AC9-C61BE89E7083}"/>
              </a:ext>
            </a:extLst>
          </p:cNvPr>
          <p:cNvSpPr>
            <a:spLocks noChangeAspect="1"/>
          </p:cNvSpPr>
          <p:nvPr/>
        </p:nvSpPr>
        <p:spPr>
          <a:xfrm>
            <a:off x="94904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1BE915F-4C9C-B20B-3FA5-C01F9098D29A}"/>
              </a:ext>
            </a:extLst>
          </p:cNvPr>
          <p:cNvSpPr>
            <a:spLocks noChangeAspect="1"/>
          </p:cNvSpPr>
          <p:nvPr/>
        </p:nvSpPr>
        <p:spPr>
          <a:xfrm>
            <a:off x="3973345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4F96D1C-6159-9275-35EF-4587DFA6F57F}"/>
              </a:ext>
            </a:extLst>
          </p:cNvPr>
          <p:cNvSpPr>
            <a:spLocks noChangeAspect="1"/>
          </p:cNvSpPr>
          <p:nvPr/>
        </p:nvSpPr>
        <p:spPr>
          <a:xfrm>
            <a:off x="7018574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97B22B3-C0D3-D1F4-9FDD-0E8E0623FE3D}"/>
              </a:ext>
            </a:extLst>
          </p:cNvPr>
          <p:cNvSpPr>
            <a:spLocks noChangeAspect="1"/>
          </p:cNvSpPr>
          <p:nvPr/>
        </p:nvSpPr>
        <p:spPr>
          <a:xfrm>
            <a:off x="10063803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DF0256B-0656-A4B0-8F0E-FF6CD4D8F499}"/>
              </a:ext>
            </a:extLst>
          </p:cNvPr>
          <p:cNvSpPr>
            <a:spLocks noChangeAspect="1"/>
          </p:cNvSpPr>
          <p:nvPr/>
        </p:nvSpPr>
        <p:spPr>
          <a:xfrm>
            <a:off x="335948" y="3642538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9681A7-17B0-B02C-EC23-E7F70B616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25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3DF7023E-67FE-DF67-E791-97879E662627}"/>
              </a:ext>
            </a:extLst>
          </p:cNvPr>
          <p:cNvCxnSpPr>
            <a:cxnSpLocks/>
          </p:cNvCxnSpPr>
          <p:nvPr/>
        </p:nvCxnSpPr>
        <p:spPr>
          <a:xfrm>
            <a:off x="407128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EA84C-88E7-814F-DCAC-F55769DB4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8308F-D0E4-8199-6499-2E691E16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6BE97C0-504C-78A4-5C69-3081C135A5DB}"/>
              </a:ext>
            </a:extLst>
          </p:cNvPr>
          <p:cNvCxnSpPr>
            <a:cxnSpLocks/>
          </p:cNvCxnSpPr>
          <p:nvPr/>
        </p:nvCxnSpPr>
        <p:spPr>
          <a:xfrm>
            <a:off x="416459" y="3716338"/>
            <a:ext cx="11440579" cy="0"/>
          </a:xfrm>
          <a:prstGeom prst="straightConnector1">
            <a:avLst/>
          </a:prstGeom>
          <a:ln w="31750" cap="sq">
            <a:miter lim="800000"/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3D9CA753-93F5-7E20-E5DE-8BDD3FE2F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42C15053-6614-A5F0-F30A-B1870770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56D654FD-15F9-F79E-E713-13351EFDF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0192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CA36A76C-6988-1451-9318-9ED21C678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192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E600702-164C-6B8C-6D0A-CCC5602C6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5421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4886E0F-51F8-724D-493A-BE5077C6E2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21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A73FB6CA-7AC5-B8DB-8359-D8A5053BF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70650" y="2143124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60EA775B-EEE5-5D62-FE1F-0D167DFFA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70650" y="1449774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8C4D8EF-74B6-13DF-DD6B-6B0C50F50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8605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45367EB3-5705-DC4E-C895-CB60EEE675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28605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8CDD550F-CC3B-C959-5DA7-28A3C10DD8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73834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8221F02C-9485-0B96-BFDA-F7DE59A98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3834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C4A77195-14A8-EDD7-C645-2CAB4C0554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9063" y="5067947"/>
            <a:ext cx="2376488" cy="9985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14AF87C6-82A4-292C-A8DE-2EBE874EE1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9063" y="4374597"/>
            <a:ext cx="2376488" cy="693350"/>
          </a:xfrm>
        </p:spPr>
        <p:txBody>
          <a:bodyPr anchor="b"/>
          <a:lstStyle>
            <a:lvl1pPr>
              <a:defRPr sz="18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  <a:lvl2pPr>
              <a:defRPr sz="1600"/>
            </a:lvl2pPr>
            <a:lvl3pPr marL="18000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Подзаголовок/дата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99FE701-D33E-55E3-4EE9-CE9A913BB3F1}"/>
              </a:ext>
            </a:extLst>
          </p:cNvPr>
          <p:cNvCxnSpPr>
            <a:cxnSpLocks/>
          </p:cNvCxnSpPr>
          <p:nvPr/>
        </p:nvCxnSpPr>
        <p:spPr>
          <a:xfrm>
            <a:off x="3473167" y="2989262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DCB83C-82F1-45C8-B637-0574E43CD91F}"/>
              </a:ext>
            </a:extLst>
          </p:cNvPr>
          <p:cNvCxnSpPr>
            <a:cxnSpLocks/>
          </p:cNvCxnSpPr>
          <p:nvPr/>
        </p:nvCxnSpPr>
        <p:spPr>
          <a:xfrm>
            <a:off x="6518396" y="297837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9B7D00-840A-4276-7B42-16AFB3257C61}"/>
              </a:ext>
            </a:extLst>
          </p:cNvPr>
          <p:cNvCxnSpPr>
            <a:cxnSpLocks/>
          </p:cNvCxnSpPr>
          <p:nvPr/>
        </p:nvCxnSpPr>
        <p:spPr>
          <a:xfrm>
            <a:off x="9563625" y="296749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0F9596-C831-2E9A-5B38-0967FB4AD733}"/>
              </a:ext>
            </a:extLst>
          </p:cNvPr>
          <p:cNvCxnSpPr>
            <a:cxnSpLocks/>
          </p:cNvCxnSpPr>
          <p:nvPr/>
        </p:nvCxnSpPr>
        <p:spPr>
          <a:xfrm>
            <a:off x="1915377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19A1EBB-CCB4-3ABD-FDA3-9E0F9F8A1D4F}"/>
              </a:ext>
            </a:extLst>
          </p:cNvPr>
          <p:cNvCxnSpPr>
            <a:cxnSpLocks/>
          </p:cNvCxnSpPr>
          <p:nvPr/>
        </p:nvCxnSpPr>
        <p:spPr>
          <a:xfrm>
            <a:off x="4978133" y="3716338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E68D088-8672-183B-BF2A-4EA047EDEB2E}"/>
              </a:ext>
            </a:extLst>
          </p:cNvPr>
          <p:cNvCxnSpPr>
            <a:cxnSpLocks/>
          </p:cNvCxnSpPr>
          <p:nvPr/>
        </p:nvCxnSpPr>
        <p:spPr>
          <a:xfrm>
            <a:off x="8023362" y="3705454"/>
            <a:ext cx="0" cy="727076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962DDEF-9810-6614-196B-E4468DAD43AD}"/>
              </a:ext>
            </a:extLst>
          </p:cNvPr>
          <p:cNvSpPr>
            <a:spLocks noChangeAspect="1"/>
          </p:cNvSpPr>
          <p:nvPr/>
        </p:nvSpPr>
        <p:spPr>
          <a:xfrm>
            <a:off x="184224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DF89C37-9B1C-602D-DD63-2D077743BEBA}"/>
              </a:ext>
            </a:extLst>
          </p:cNvPr>
          <p:cNvSpPr>
            <a:spLocks noChangeAspect="1"/>
          </p:cNvSpPr>
          <p:nvPr/>
        </p:nvSpPr>
        <p:spPr>
          <a:xfrm>
            <a:off x="3400031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E8C6B20-9D78-26F7-6A58-FAFF3AFC4D60}"/>
              </a:ext>
            </a:extLst>
          </p:cNvPr>
          <p:cNvSpPr>
            <a:spLocks noChangeAspect="1"/>
          </p:cNvSpPr>
          <p:nvPr/>
        </p:nvSpPr>
        <p:spPr>
          <a:xfrm>
            <a:off x="6445260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0E315D-7B84-17E6-0AC9-C61BE89E7083}"/>
              </a:ext>
            </a:extLst>
          </p:cNvPr>
          <p:cNvSpPr>
            <a:spLocks noChangeAspect="1"/>
          </p:cNvSpPr>
          <p:nvPr/>
        </p:nvSpPr>
        <p:spPr>
          <a:xfrm>
            <a:off x="9490489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1BE915F-4C9C-B20B-3FA5-C01F9098D29A}"/>
              </a:ext>
            </a:extLst>
          </p:cNvPr>
          <p:cNvSpPr>
            <a:spLocks noChangeAspect="1"/>
          </p:cNvSpPr>
          <p:nvPr/>
        </p:nvSpPr>
        <p:spPr>
          <a:xfrm>
            <a:off x="4904997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4F96D1C-6159-9275-35EF-4587DFA6F57F}"/>
              </a:ext>
            </a:extLst>
          </p:cNvPr>
          <p:cNvSpPr>
            <a:spLocks noChangeAspect="1"/>
          </p:cNvSpPr>
          <p:nvPr/>
        </p:nvSpPr>
        <p:spPr>
          <a:xfrm>
            <a:off x="7950226" y="3637369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9AE520-878E-5E50-6865-946ED55CD0CB}"/>
              </a:ext>
            </a:extLst>
          </p:cNvPr>
          <p:cNvSpPr>
            <a:spLocks noChangeAspect="1"/>
          </p:cNvSpPr>
          <p:nvPr/>
        </p:nvSpPr>
        <p:spPr>
          <a:xfrm>
            <a:off x="335948" y="3642538"/>
            <a:ext cx="147600" cy="14760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ru-RU" sz="1600" cap="none" spc="0" dirty="0" err="1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C4000-6FF0-8A38-012C-B0EFC92E4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28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 + 4 рисун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376363"/>
            <a:ext cx="5761037" cy="259238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4963" y="4138613"/>
            <a:ext cx="5761037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4FA4A4D7-969D-E889-3138-DF0B48422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0" name="Рисунок 6">
            <a:extLst>
              <a:ext uri="{FF2B5EF4-FFF2-40B4-BE49-F238E27FC236}">
                <a16:creationId xmlns:a16="http://schemas.microsoft.com/office/drawing/2014/main" id="{3A0CFD37-476B-0159-ABB7-5D785FB95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B3109AC3-AC38-4940-37C9-C349BBCE38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2404C-5C6D-5BBF-1998-674F974E2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457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рисун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4963" y="4138613"/>
            <a:ext cx="5761037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1376363"/>
            <a:ext cx="5761037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B7ED9CF-3051-0E15-BC98-78C3EFCB0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0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4E5DD2-548A-55A1-D153-4816309B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788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рисун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1376363"/>
            <a:ext cx="5761037" cy="4752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42E5643-78C7-CB0F-FF33-7A58B3857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89AD76-10DF-5763-2AA1-D6D5F11E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574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исун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AEF31F8A-F810-49BD-AF7E-AB8A7794EE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873125"/>
            <a:ext cx="5604519" cy="3095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BF0340E-143D-5107-1894-8E86D5FBFE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9B70441-3CDD-F9DE-3FC1-A2C0333283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898360E2-0D98-E00D-8E28-AED34FC50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4963" y="873125"/>
            <a:ext cx="5761037" cy="5256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DF0491-C556-643F-FA4A-21563472E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121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Команда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6F2ED46F-88E7-A0B1-6CF1-4A456EEC10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295" y="1451057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4EE44DFB-C301-C838-9E4E-1B74FD638D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2552" y="1451056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5346EE13-C4C5-5294-3321-D14125E92E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4809" y="1451055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0BA7661-6427-1D7C-F4D0-3D4A049EBA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7066" y="1451054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ED231761-8376-0D9A-7522-A50039547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99324" y="1451053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6A9E519E-B333-E8B4-939C-6DA7F7072C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0295" y="3824178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FC254393-03C5-83C5-FC7F-A24E60D99D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2552" y="3824177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262FE00-7FCF-A97D-0C31-EE83F7EDD2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94809" y="3824176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39CA5854-9A3C-8BAD-4C8A-043BE6C2DB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7066" y="3824175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97149FFD-5FEA-3952-2303-28EF30DB47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99324" y="3824174"/>
            <a:ext cx="1412875" cy="1412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id="{CEB954EB-DC4B-80EC-2E97-4840B702E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123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7" name="Текст 24">
            <a:extLst>
              <a:ext uri="{FF2B5EF4-FFF2-40B4-BE49-F238E27FC236}">
                <a16:creationId xmlns:a16="http://schemas.microsoft.com/office/drawing/2014/main" id="{B08C34EC-CA04-57AC-6D7B-8C8B39F39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380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5E08E-5A2C-27A1-F256-FE7803D74B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1637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35DCA144-1C12-6269-EEC2-71222E7A8D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03894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3B2DAAE9-814D-B8C1-B2BE-72D03C70AA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6152" y="2906123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77213B71-EFE1-F237-D3D7-B2D67D4D67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7123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A8398817-9AA5-A81C-89B0-0D78ACDB86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9380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3" name="Текст 24">
            <a:extLst>
              <a:ext uri="{FF2B5EF4-FFF2-40B4-BE49-F238E27FC236}">
                <a16:creationId xmlns:a16="http://schemas.microsoft.com/office/drawing/2014/main" id="{7E414C6F-7ED7-B349-30FC-19155F31EF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1637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Текст 24">
            <a:extLst>
              <a:ext uri="{FF2B5EF4-FFF2-40B4-BE49-F238E27FC236}">
                <a16:creationId xmlns:a16="http://schemas.microsoft.com/office/drawing/2014/main" id="{4B85283D-BB73-2BDF-8D62-09C64BFAC7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3894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F1575CB4-B259-97CA-8712-9EF21A24E6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6152" y="5301449"/>
            <a:ext cx="2099218" cy="71151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47349E4-6589-0BEC-ECFD-27DC0AC9779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4DAE64-300A-02C9-317C-A3DCEC4D9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81717-56BD-EA9A-B0E6-64C4345D2D7B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294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Команда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992C4B6B-9C52-6095-7AEA-B5FB14E4E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974" y="2005080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59A088F3-4B86-9DF7-1DFF-FD5DC25753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30231" y="2005079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FA1B43AF-9042-7FDB-C140-A04746B4F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2488" y="2005078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3CFA084A-A1B5-C19E-99AB-F20F899E1B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34745" y="2005077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4F095251-819B-9FBB-03F3-A502F47273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7003" y="2005076"/>
            <a:ext cx="1827023" cy="18270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D10DCAF4-3B2F-4E30-2267-5EF9FA1035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123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10BF9209-5564-8822-5E22-FAAC7FA2F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380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3" name="Текст 24">
            <a:extLst>
              <a:ext uri="{FF2B5EF4-FFF2-40B4-BE49-F238E27FC236}">
                <a16:creationId xmlns:a16="http://schemas.microsoft.com/office/drawing/2014/main" id="{F7CB37FE-8AEC-07AE-F9D8-F6744EF0A0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1637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Текст 24">
            <a:extLst>
              <a:ext uri="{FF2B5EF4-FFF2-40B4-BE49-F238E27FC236}">
                <a16:creationId xmlns:a16="http://schemas.microsoft.com/office/drawing/2014/main" id="{0A88AD66-159A-0DD2-9E4B-ED61FC5748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03894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99744D-D61E-8F89-45D9-7B5EE92365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6152" y="4007136"/>
            <a:ext cx="2099218" cy="62717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904FF-9C47-C1D4-D724-A7F36CF6F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Паттер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27468D-F8ED-509F-1C79-9C1934B1A06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 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4074EA-FB9D-B5CA-99C3-0A98E5AE16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2734" y="56173"/>
            <a:ext cx="3319305" cy="6759408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0A566AF-8F1D-8D72-57CA-EB9AAE81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20619"/>
            <a:ext cx="6812812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6EC9E9-D612-CA06-1774-AE88251714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9B1BDD8-7EDE-2962-CA31-E7C34D38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9C24F-5FE0-B38B-004B-B4C98F497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4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Команда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A9CEB407-65C2-2E0F-A552-5C8202D30D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4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A1216DB8-E37B-7656-A729-70AD2DB157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6751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13535126-2B54-AEE1-A38E-615A4D1AE1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8538" y="1525093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6" name="Текст 24">
            <a:extLst>
              <a:ext uri="{FF2B5EF4-FFF2-40B4-BE49-F238E27FC236}">
                <a16:creationId xmlns:a16="http://schemas.microsoft.com/office/drawing/2014/main" id="{9E3EC2B2-E50E-B3B0-FF0B-42521C8F4B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5332935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7" name="Текст 24">
            <a:extLst>
              <a:ext uri="{FF2B5EF4-FFF2-40B4-BE49-F238E27FC236}">
                <a16:creationId xmlns:a16="http://schemas.microsoft.com/office/drawing/2014/main" id="{0BE77112-E5C7-9E32-1EE2-45285C626D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6751" y="5332934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7E5CD807-19C6-B491-E8C4-AB7E4E10D6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8538" y="5332933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8131067A-0394-DEBA-599D-4D2AB970A3C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20326" y="1525092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C598AF05-FB8C-C2E6-DBA2-6031E6B62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20326" y="5332933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9EEC1F-3756-9C98-4B85-C41BE4D2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65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Команда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ОФОРМЛЕНИЯ</a:t>
            </a:r>
            <a:br>
              <a:rPr lang="ru-RU" dirty="0"/>
            </a:br>
            <a:r>
              <a:rPr lang="ru-RU" dirty="0"/>
              <a:t>СЛАЙДА С КОМАНДОЙ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C32A9D68-6FB6-3085-6141-55573C527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4194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12B60910-0D2F-4026-A0E2-749017C5F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77645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181BF83-E5A7-C96F-9450-8E6F2FF044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5897" y="1525079"/>
            <a:ext cx="2636710" cy="35134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4" name="Текст 24">
            <a:extLst>
              <a:ext uri="{FF2B5EF4-FFF2-40B4-BE49-F238E27FC236}">
                <a16:creationId xmlns:a16="http://schemas.microsoft.com/office/drawing/2014/main" id="{6F2292CD-DBE3-C4BC-D1C7-2338C05C1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4194" y="5332921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24">
            <a:extLst>
              <a:ext uri="{FF2B5EF4-FFF2-40B4-BE49-F238E27FC236}">
                <a16:creationId xmlns:a16="http://schemas.microsoft.com/office/drawing/2014/main" id="{EBC8ED0C-5D21-817E-0BFC-5FC1406421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7645" y="5332920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31E8CC52-17CC-C082-8710-F120EB929B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25897" y="5332919"/>
            <a:ext cx="2636710" cy="79640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  <a:lvl2pPr marL="317481" indent="0">
              <a:buFont typeface="Arial" panose="020B0604020202020204" pitchFamily="34" charset="0"/>
              <a:buNone/>
              <a:defRPr sz="400"/>
            </a:lvl2pPr>
            <a:lvl3pPr marL="920713" indent="-285750">
              <a:buFont typeface="Arial" panose="020B0604020202020204" pitchFamily="34" charset="0"/>
              <a:buChar char="•"/>
              <a:defRPr sz="400"/>
            </a:lvl3pPr>
            <a:lvl4pPr marL="1238194" indent="-285750">
              <a:buFont typeface="Arial" panose="020B0604020202020204" pitchFamily="34" charset="0"/>
              <a:buChar char="•"/>
              <a:defRPr sz="400"/>
            </a:lvl4pPr>
            <a:lvl5pPr marL="1555677" indent="-285750">
              <a:buFont typeface="Arial" panose="020B0604020202020204" pitchFamily="34" charset="0"/>
              <a:buChar char="•"/>
              <a:defRPr sz="400"/>
            </a:lvl5pPr>
          </a:lstStyle>
          <a:p>
            <a:pPr lvl="0"/>
            <a:r>
              <a:rPr lang="ru-RU" dirty="0"/>
              <a:t>Имя Фамилия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1DB935-6580-EEF2-3705-8979C294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058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мный / текст + 4 рисун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08482-07B2-4585-F995-FFBB9F9F3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376363"/>
            <a:ext cx="5761037" cy="259238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4963" y="4138613"/>
            <a:ext cx="5761037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4FA4A4D7-969D-E889-3138-DF0B48422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2519" y="1376363"/>
            <a:ext cx="5604519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10" name="Рисунок 6">
            <a:extLst>
              <a:ext uri="{FF2B5EF4-FFF2-40B4-BE49-F238E27FC236}">
                <a16:creationId xmlns:a16="http://schemas.microsoft.com/office/drawing/2014/main" id="{3A0CFD37-476B-0159-ABB7-5D785FB95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2519" y="4138613"/>
            <a:ext cx="2823748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B3109AC3-AC38-4940-37C9-C349BBCE38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44013" y="4138613"/>
            <a:ext cx="2613025" cy="1990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34343-557F-BFE0-6416-62DD764ABD88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4B9D2E-616F-3645-5E08-36596599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2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Темный / Текст + Рисунок на пол слайд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16D3A84E-D98B-E653-A485-705052AD57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963" y="1376363"/>
            <a:ext cx="11522075" cy="2592387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</a:defRPr>
            </a:lvl1pPr>
            <a:lvl2pPr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</a:defRPr>
            </a:lvl2pPr>
            <a:lvl3pPr>
              <a:defRPr sz="1800" b="0" i="0">
                <a:solidFill>
                  <a:schemeClr val="bg1"/>
                </a:solidFill>
                <a:latin typeface="SB Sans Display" panose="020B0503040504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SB Sans Display" panose="020B050304050402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SB Sans Display" panose="020B050304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0270749-A79C-A89C-3B63-CECB4C06B7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138613"/>
            <a:ext cx="12192000" cy="2719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BF271B-D03D-925F-DAD0-3BB75E94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91736DF-8D17-3021-DCFA-2D0CA3DED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9171346" cy="509973"/>
          </a:xfrm>
        </p:spPr>
        <p:txBody>
          <a:bodyPr tIns="46800"/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ru-RU" sz="2000" b="1" i="0" kern="1200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BAC92-EC4C-61AF-277E-423274975365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6A3EA3-8B36-1E4E-87A7-EB23CA527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481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 / темны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27468D-F8ED-509F-1C79-9C1934B1A06F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9A7C25D-DD15-88A6-7ECC-39D1A68B3E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3" y="3142889"/>
            <a:ext cx="11393168" cy="3354765"/>
          </a:xfrm>
        </p:spPr>
        <p:txBody>
          <a:bodyPr wrap="square" tIns="0" rIns="0" bIns="0" anchor="b">
            <a:spAutoFit/>
          </a:bodyPr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РАЗДЕЛА</a:t>
            </a:r>
            <a:br>
              <a:rPr lang="ru-RU" dirty="0"/>
            </a:br>
            <a:r>
              <a:rPr lang="ru-RU" dirty="0"/>
              <a:t>МАКСИМУМ </a:t>
            </a:r>
            <a:br>
              <a:rPr lang="ru-RU" dirty="0"/>
            </a:br>
            <a:r>
              <a:rPr lang="ru-RU" dirty="0"/>
              <a:t>В ТРИ СТРОЧКИ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3CA27C-C449-95E5-C3EB-5A97CC74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5237" y="379110"/>
            <a:ext cx="2305800" cy="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Заголовок / темный / Иллюстраци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F7FB1-AB05-82A3-A953-6F258613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0" i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B222-C8F4-8AAE-960D-5C1EBCC0865D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019C-1BBB-0F64-AE7F-99967B52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129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мный / Фото фон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A012A8-AAF7-8C63-0AA4-97A5FE560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B222-C8F4-8AAE-960D-5C1EBCC0865D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019C-1BBB-0F64-AE7F-99967B52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7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емный / Логотип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B222-C8F4-8AAE-960D-5C1EBCC0865D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019C-1BBB-0F64-AE7F-99967B522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2656" y="361548"/>
            <a:ext cx="1422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23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5E7C7C53-2726-00B1-0AE8-C635BE3E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3497" y="6319678"/>
            <a:ext cx="2743200" cy="256480"/>
          </a:xfrm>
        </p:spPr>
        <p:txBody>
          <a:bodyPr/>
          <a:lstStyle/>
          <a:p>
            <a:endParaRPr lang="ru-US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F16918C-5BC7-4222-B78E-D94151C9F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663" y="1447802"/>
            <a:ext cx="9001532" cy="2115964"/>
          </a:xfrm>
        </p:spPr>
        <p:txBody>
          <a:bodyPr wrap="square" lIns="0" tIns="72000" bIns="0" anchor="t" anchorCtr="0">
            <a:noAutofit/>
          </a:bodyPr>
          <a:lstStyle>
            <a:lvl1pPr marL="0" marR="0" indent="0" algn="l" defTabSz="412726" rtl="0" fontAlgn="auto" latinLnBrk="0" hangingPunc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US" sz="8900" b="0" i="0" u="none" strike="noStrike" cap="all" spc="0" normalizeH="0" baseline="0" dirty="0">
                <a:ln>
                  <a:noFill/>
                </a:ln>
                <a:solidFill>
                  <a:srgbClr val="00D97B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ru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970E5-9B4D-46B6-807D-1CD80F85D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</a:extLst>
          </a:blip>
          <a:srcRect l="34173" t="36628" r="17809" b="19159"/>
          <a:stretch/>
        </p:blipFill>
        <p:spPr>
          <a:xfrm rot="10800000">
            <a:off x="5775767" y="950144"/>
            <a:ext cx="6416233" cy="5907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BED9F-D051-4BEB-8A2F-02FB9A05053E}"/>
              </a:ext>
            </a:extLst>
          </p:cNvPr>
          <p:cNvSpPr txBox="1"/>
          <p:nvPr userDrawn="1"/>
        </p:nvSpPr>
        <p:spPr>
          <a:xfrm>
            <a:off x="2826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  <a:r>
              <a:rPr lang="en-US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1">
                    <a:lumMod val="7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0CCA5-30D8-4836-870F-709A6416C6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6463" y="365499"/>
            <a:ext cx="1832474" cy="3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629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76B9A428-D058-A5E0-2F35-32961C77C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2" y="1447800"/>
            <a:ext cx="10601520" cy="4816927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kumimoji="0" lang="ru-RU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Helvetica"/>
              </a:defRPr>
            </a:lvl1pPr>
            <a:lvl2pPr>
              <a:defRPr kumimoji="0" lang="ru-RU" sz="3000" b="0" i="0" u="none" strike="noStrike" cap="none" spc="-52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Helvetica"/>
              </a:defRPr>
            </a:lvl2pPr>
            <a:lvl3pPr>
              <a:defRPr kumimoji="0" lang="ru-RU" sz="3000" b="0" i="0" u="none" strike="noStrike" cap="none" spc="-52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Helvetica"/>
              </a:defRPr>
            </a:lvl3pPr>
            <a:lvl4pPr>
              <a:defRPr kumimoji="0" lang="ru-RU" sz="3000" b="0" i="0" u="none" strike="noStrike" cap="none" spc="-52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Helvetica"/>
              </a:defRPr>
            </a:lvl4pPr>
            <a:lvl5pPr>
              <a:defRPr kumimoji="0" lang="ru-US" sz="3000" b="0" i="0" u="none" strike="noStrike" cap="none" spc="-52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Helvetica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809E4F5-39E1-C0A0-EDB8-61279A81B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4" y="357519"/>
            <a:ext cx="5543551" cy="514796"/>
          </a:xfrm>
        </p:spPr>
        <p:txBody>
          <a:bodyPr lIns="0" tIns="0" rIns="0" bIns="0" anchor="t">
            <a:noAutofit/>
          </a:bodyPr>
          <a:lstStyle>
            <a:lvl1pPr marL="0" marR="0" indent="0" algn="l" defTabSz="228588" rtl="0" fontAlgn="auto" latinLnBrk="0" hangingPunct="0">
              <a:lnSpc>
                <a:spcPts val="22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US" sz="2200" b="0" i="0" u="none" strike="noStrike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  <a:sym typeface="SB Sans Display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  <a:endParaRPr lang="ru-US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4B97665D-24D1-4372-AEC4-DF310E432A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07428" y="6282100"/>
            <a:ext cx="218008" cy="256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0" bIns="50800" anchor="b">
            <a:spAutoFit/>
          </a:bodyPr>
          <a:lstStyle>
            <a:lvl1pPr algn="r">
              <a:defRPr sz="1000" b="0" i="0">
                <a:solidFill>
                  <a:srgbClr val="000000"/>
                </a:soli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defRPr>
            </a:lvl1pPr>
          </a:lstStyle>
          <a:p>
            <a:fld id="{0B136AF2-5C77-3949-9E54-C9BDE201FF6A}" type="slidenum">
              <a:rPr lang="ru-US" smtClean="0"/>
              <a:t>‹#›</a:t>
            </a:fld>
            <a:endParaRPr lang="ru-US"/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BDF910B7-1E2F-4D96-A76D-AA22D7B9B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62479" y="3841074"/>
            <a:ext cx="4114800" cy="24265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7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6260474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 / Паттерн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3BF8B4B4-3E23-D00E-CACC-DAB44248E6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2734" y="56173"/>
            <a:ext cx="3319305" cy="6759408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88429611-1B40-B225-7B40-E7CECBF3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9903" y="589228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468D-F8ED-509F-1C79-9C1934B1A06F}"/>
              </a:ext>
            </a:extLst>
          </p:cNvPr>
          <p:cNvSpPr txBox="1"/>
          <p:nvPr/>
        </p:nvSpPr>
        <p:spPr>
          <a:xfrm>
            <a:off x="257256" y="6538582"/>
            <a:ext cx="317479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accent1">
                    <a:lumMod val="5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accent1">
                  <a:lumMod val="5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78C04C59-1397-2B22-5B31-139B442B57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393" y="4420620"/>
            <a:ext cx="6812812" cy="125253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SB Sans Display" panose="020B0503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описание к названию 2</a:t>
            </a:r>
            <a:r>
              <a:rPr lang="en-US" dirty="0"/>
              <a:t>0pt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5ED87-5B29-FAC4-4012-C4930A1B85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698" y="1651570"/>
            <a:ext cx="11583339" cy="2133600"/>
          </a:xfrm>
        </p:spPr>
        <p:txBody>
          <a:bodyPr anchor="t"/>
          <a:lstStyle>
            <a:lvl1pPr marL="0" marR="0" indent="0" algn="l" defTabSz="412726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8800" b="1" i="0" u="none" strike="noStrike" kern="120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485264-1A09-6A33-36D9-4782030B0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5237" y="378415"/>
            <a:ext cx="23058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/Devider">
    <p:bg>
      <p:bgPr>
        <a:solidFill>
          <a:srgbClr val="26D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C3767-6CF9-6521-54E6-61141688EE2B}"/>
              </a:ext>
            </a:extLst>
          </p:cNvPr>
          <p:cNvSpPr txBox="1"/>
          <p:nvPr/>
        </p:nvSpPr>
        <p:spPr>
          <a:xfrm>
            <a:off x="2826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3</a:t>
            </a:r>
            <a:r>
              <a:rPr lang="en-US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1">
                    <a:lumMod val="65000"/>
                    <a:alpha val="6096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68592B2-A2AC-4CAA-A615-9983A0117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521" y="1022893"/>
            <a:ext cx="8990249" cy="5583071"/>
          </a:xfrm>
        </p:spPr>
        <p:txBody>
          <a:bodyPr lIns="0" anchor="b">
            <a:noAutofit/>
          </a:bodyPr>
          <a:lstStyle>
            <a:lvl1pPr marL="0" marR="0" indent="0" algn="l" defTabSz="228598" rtl="0" fontAlgn="auto" latinLnBrk="0" hangingPunc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US" sz="8900" b="1" i="0" u="none" strike="noStrike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B Sans Display Semibold" panose="020B0503040504020204" pitchFamily="34" charset="0"/>
                <a:ea typeface="Verdana" panose="020B0604030504040204" pitchFamily="34" charset="0"/>
                <a:cs typeface="SB Sans Display Semibold" panose="020B0503040504020204" pitchFamily="34" charset="0"/>
                <a:sym typeface="Helvetica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ru-US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ACF94B20-D930-4B36-ABA8-335473ECE9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07428" y="6282100"/>
            <a:ext cx="218008" cy="2564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0" bIns="50800" anchor="b">
            <a:spAutoFit/>
          </a:bodyPr>
          <a:lstStyle>
            <a:lvl1pPr algn="r">
              <a:defRPr sz="1000" b="0" i="0">
                <a:solidFill>
                  <a:srgbClr val="000000"/>
                </a:solidFill>
                <a:latin typeface="SB Sans Display" panose="020B0503040504020204" pitchFamily="34" charset="0"/>
                <a:ea typeface="Verdana" panose="020B0604030504040204" pitchFamily="34" charset="0"/>
                <a:cs typeface="SB Sans Display" panose="020B0503040504020204" pitchFamily="34" charset="0"/>
              </a:defRPr>
            </a:lvl1pPr>
          </a:lstStyle>
          <a:p>
            <a:fld id="{0B136AF2-5C77-3949-9E54-C9BDE201FF6A}" type="slidenum">
              <a:rPr lang="ru-US" smtClean="0"/>
              <a:t>‹#›</a:t>
            </a:fld>
            <a:endParaRPr lang="ru-US"/>
          </a:p>
        </p:txBody>
      </p:sp>
      <p:sp>
        <p:nvSpPr>
          <p:cNvPr id="9" name="Нижний колонтитул 3">
            <a:extLst>
              <a:ext uri="{FF2B5EF4-FFF2-40B4-BE49-F238E27FC236}">
                <a16:creationId xmlns:a16="http://schemas.microsoft.com/office/drawing/2014/main" id="{A9A73EA1-D789-40C6-97CB-BAD5254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62479" y="3841074"/>
            <a:ext cx="4114800" cy="24265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7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endParaRPr lang="ru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0AD04-D302-4B6A-A4F5-E7EA51BF7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463" y="365499"/>
            <a:ext cx="1832474" cy="3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59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36089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/ Иллюстраци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D21702-E5E5-E426-FCAE-879F9EE0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46"/>
          <a:stretch/>
        </p:blipFill>
        <p:spPr>
          <a:xfrm>
            <a:off x="0" y="222609"/>
            <a:ext cx="12192000" cy="66353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C0E9-8624-980D-C513-CA5D025CD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 sz="2000" b="1" i="0"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34161-44A5-99D8-380D-B1BC23519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ru-US" smtClean="0"/>
              <a:pPr/>
              <a:t>‹#›</a:t>
            </a:fld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38B45C-5994-0565-800A-A050B9B8FF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54C4E-1F95-D485-3C8B-0EAE56D489AE}"/>
              </a:ext>
            </a:extLst>
          </p:cNvPr>
          <p:cNvSpPr txBox="1"/>
          <p:nvPr/>
        </p:nvSpPr>
        <p:spPr>
          <a:xfrm>
            <a:off x="257257" y="6538582"/>
            <a:ext cx="27567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6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hyperlink" Target="x-webdoc://7F63A8A7-4C85-4F80-BF90-917C739C510E/mail@pr@sbercloud.ru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82D141-D95F-2DD5-5F6D-4B121A9D33C1}"/>
              </a:ext>
            </a:extLst>
          </p:cNvPr>
          <p:cNvPicPr>
            <a:picLocks noChangeAspect="1"/>
          </p:cNvPicPr>
          <p:nvPr/>
        </p:nvPicPr>
        <p:blipFill>
          <a:blip r:embed="rId7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656" y="360680"/>
            <a:ext cx="1422000" cy="2717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8AEB6-6929-C637-B48B-AE08A629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65125"/>
            <a:ext cx="9171346" cy="50997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en-US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72806-0362-1A70-B08E-8423DE0D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736725"/>
            <a:ext cx="11522075" cy="44402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12983-C40A-D338-C95A-F59D12758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8697" y="62603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chemeClr val="tx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endParaRPr lang="ru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16A0D-1B99-044E-3BAC-FA2B17B4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227" y="6270266"/>
            <a:ext cx="1044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fld id="{0B136AF2-5C77-3949-9E54-C9BDE201FF6A}" type="slidenum">
              <a:rPr lang="ru-US" smtClean="0"/>
              <a:t>‹#›</a:t>
            </a:fld>
            <a:endParaRPr lang="ru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DC466-8BEF-15E7-CA49-A4D3724872C3}"/>
              </a:ext>
            </a:extLst>
          </p:cNvPr>
          <p:cNvSpPr txBox="1"/>
          <p:nvPr/>
        </p:nvSpPr>
        <p:spPr>
          <a:xfrm>
            <a:off x="257257" y="6538582"/>
            <a:ext cx="317832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normAutofit/>
          </a:bodyPr>
          <a:lstStyle/>
          <a:p>
            <a:pPr algn="l"/>
            <a:r>
              <a:rPr lang="en-US" altLang="ko-KR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ea typeface="MS Mincho" panose="02020609040205080304" pitchFamily="49" charset="-128"/>
                <a:cs typeface="SB Sans Display" panose="020B0503040504020204" pitchFamily="34" charset="0"/>
              </a:rPr>
              <a:t>ⓒ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202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4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 Cloud.ru 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Любое копирование и воспроизведение содержания</a:t>
            </a:r>
          </a:p>
          <a:p>
            <a:pPr algn="l"/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(в том числе частичное) без </a:t>
            </a:r>
            <a:r>
              <a:rPr lang="ru-RU" sz="600" b="0" i="0" u="sng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  <a:hlinkClick r:id="rId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разрешения правообладателя</a:t>
            </a:r>
            <a:r>
              <a:rPr lang="ru-RU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 запрещено</a:t>
            </a:r>
            <a:r>
              <a:rPr lang="en-US" sz="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endParaRPr lang="ru-RU" sz="6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  <p:sldLayoutId id="2147483800" r:id="rId40"/>
    <p:sldLayoutId id="2147483801" r:id="rId41"/>
    <p:sldLayoutId id="2147483802" r:id="rId42"/>
    <p:sldLayoutId id="2147483803" r:id="rId43"/>
    <p:sldLayoutId id="2147483804" r:id="rId44"/>
    <p:sldLayoutId id="2147483805" r:id="rId45"/>
    <p:sldLayoutId id="2147483806" r:id="rId46"/>
    <p:sldLayoutId id="2147483807" r:id="rId47"/>
    <p:sldLayoutId id="2147483808" r:id="rId48"/>
    <p:sldLayoutId id="2147483809" r:id="rId49"/>
    <p:sldLayoutId id="2147483810" r:id="rId50"/>
    <p:sldLayoutId id="2147483811" r:id="rId51"/>
    <p:sldLayoutId id="2147483812" r:id="rId52"/>
    <p:sldLayoutId id="2147483813" r:id="rId53"/>
    <p:sldLayoutId id="2147483814" r:id="rId54"/>
    <p:sldLayoutId id="2147483815" r:id="rId55"/>
    <p:sldLayoutId id="2147483816" r:id="rId56"/>
    <p:sldLayoutId id="2147483817" r:id="rId57"/>
    <p:sldLayoutId id="2147483818" r:id="rId58"/>
    <p:sldLayoutId id="2147483819" r:id="rId59"/>
    <p:sldLayoutId id="2147483820" r:id="rId60"/>
    <p:sldLayoutId id="2147483821" r:id="rId61"/>
    <p:sldLayoutId id="2147483822" r:id="rId62"/>
    <p:sldLayoutId id="2147483823" r:id="rId63"/>
    <p:sldLayoutId id="2147483824" r:id="rId64"/>
    <p:sldLayoutId id="2147483825" r:id="rId65"/>
    <p:sldLayoutId id="2147483826" r:id="rId66"/>
    <p:sldLayoutId id="2147483827" r:id="rId67"/>
    <p:sldLayoutId id="2147483828" r:id="rId68"/>
    <p:sldLayoutId id="2147483829" r:id="rId69"/>
    <p:sldLayoutId id="2147483830" r:id="rId7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2000" b="1" i="0" kern="1200" cap="all" baseline="0">
          <a:solidFill>
            <a:schemeClr val="tx1"/>
          </a:solidFill>
          <a:latin typeface="SB Sans Display Semibold" panose="020B0503040504020204" pitchFamily="34" charset="0"/>
          <a:ea typeface="+mj-ea"/>
          <a:cs typeface="SB Sans Display Semibold" panose="020B050304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+mn-ea"/>
          <a:cs typeface="SB Sans Display" panose="020B0503040504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+mn-lt"/>
          <a:ea typeface="+mn-ea"/>
          <a:cs typeface="SB Sans Display" panose="020B050304050402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itchFamily="2" charset="2"/>
        <a:buChar char="§"/>
        <a:defRPr sz="1600" b="0" i="0" kern="1200">
          <a:solidFill>
            <a:schemeClr val="tx1"/>
          </a:solidFill>
          <a:latin typeface="+mn-lt"/>
          <a:ea typeface="+mn-ea"/>
          <a:cs typeface="SB Sans Display" panose="020B0503040504020204" pitchFamily="34" charset="0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SB Sans Display" panose="020B0503040504020204" pitchFamily="34" charset="0"/>
        </a:defRPr>
      </a:lvl4pPr>
      <a:lvl5pPr marL="720000" indent="-1800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tx2"/>
          </a:solidFill>
          <a:latin typeface="+mn-lt"/>
          <a:ea typeface="+mn-ea"/>
          <a:cs typeface="SB Sans Display" panose="020B0503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2341">
          <p15:clr>
            <a:srgbClr val="A4A3A4"/>
          </p15:clr>
        </p15:guide>
        <p15:guide id="5" orient="horz" pos="4088">
          <p15:clr>
            <a:srgbClr val="A4A3A4"/>
          </p15:clr>
        </p15:guide>
        <p15:guide id="6" orient="horz" pos="255">
          <p15:clr>
            <a:srgbClr val="A4A3A4"/>
          </p15:clr>
        </p15:guide>
        <p15:guide id="7" orient="horz" pos="572">
          <p15:clr>
            <a:srgbClr val="A4A3A4"/>
          </p15:clr>
        </p15:guide>
        <p15:guide id="8" orient="horz" pos="867">
          <p15:clr>
            <a:srgbClr val="F26B43"/>
          </p15:clr>
        </p15:guide>
        <p15:guide id="9" orient="horz" pos="3861">
          <p15:clr>
            <a:srgbClr val="F26B43"/>
          </p15:clr>
        </p15:guide>
        <p15:guide id="10" orient="horz" pos="1094">
          <p15:clr>
            <a:srgbClr val="FBAE40"/>
          </p15:clr>
        </p15:guide>
        <p15:guide id="11" pos="3720" userDrawn="1">
          <p15:clr>
            <a:srgbClr val="F26B43"/>
          </p15:clr>
        </p15:guide>
        <p15:guide id="12" pos="228" userDrawn="1">
          <p15:clr>
            <a:srgbClr val="F26B43"/>
          </p15:clr>
        </p15:guide>
        <p15:guide id="13" pos="7452" userDrawn="1">
          <p15:clr>
            <a:srgbClr val="F26B43"/>
          </p15:clr>
        </p15:guide>
        <p15:guide id="14" orient="horz" pos="2508" userDrawn="1">
          <p15:clr>
            <a:srgbClr val="F26B43"/>
          </p15:clr>
        </p15:guide>
        <p15:guide id="15" orient="horz" pos="4092" userDrawn="1">
          <p15:clr>
            <a:srgbClr val="F26B43"/>
          </p15:clr>
        </p15:guide>
        <p15:guide id="16" orient="horz" pos="228" userDrawn="1">
          <p15:clr>
            <a:srgbClr val="F26B43"/>
          </p15:clr>
        </p15:guide>
        <p15:guide id="17" pos="7212" userDrawn="1">
          <p15:clr>
            <a:srgbClr val="F26B43"/>
          </p15:clr>
        </p15:guide>
        <p15:guide id="18" orient="horz" pos="528" userDrawn="1">
          <p15:clr>
            <a:srgbClr val="F26B43"/>
          </p15:clr>
        </p15:guide>
        <p15:guide id="19" orient="horz" pos="912" userDrawn="1">
          <p15:clr>
            <a:srgbClr val="F26B43"/>
          </p15:clr>
        </p15:guide>
        <p15:guide id="20" userDrawn="1">
          <p15:clr>
            <a:srgbClr val="F26B43"/>
          </p15:clr>
        </p15:guide>
        <p15:guide id="21" orient="horz" pos="3864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F7853C5-FB02-8BB9-EA09-1201B641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897" y="5299196"/>
            <a:ext cx="6812812" cy="717292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Проект</a:t>
            </a:r>
            <a:endParaRPr lang="ru-US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6A6E0-632E-439D-A19A-9210E2082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897" y="2362200"/>
            <a:ext cx="9103058" cy="2133600"/>
          </a:xfrm>
        </p:spPr>
        <p:txBody>
          <a:bodyPr anchor="ctr"/>
          <a:lstStyle/>
          <a:p>
            <a:r>
              <a:rPr lang="ru-RU" sz="6000" dirty="0"/>
              <a:t>Проектирование сети ЦОД на основе </a:t>
            </a:r>
            <a:r>
              <a:rPr lang="en-US" sz="6000" dirty="0"/>
              <a:t>EVPN</a:t>
            </a:r>
            <a:r>
              <a:rPr lang="ru-RU" sz="6000" dirty="0"/>
              <a:t>-</a:t>
            </a:r>
            <a:r>
              <a:rPr lang="en-US" sz="6000" dirty="0"/>
              <a:t>VXLAN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74981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Предпосылки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Краткое описание современных требований к сетям ЦОД</a:t>
            </a:r>
            <a:endParaRPr lang="ru-RU" sz="2800" dirty="0">
              <a:latin typeface="SB Sans Display" panose="020B050304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Краткое описание современных требований к сетям ЦОД: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масштабируемость;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высокая доступность;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гибкость; 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поддержка виртуализации и контейнерных решений.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Проблемы традиционных сетевых архитектур: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ограниченная масштабируемость </a:t>
            </a:r>
            <a:r>
              <a:rPr lang="en-US" dirty="0"/>
              <a:t>VLAN</a:t>
            </a:r>
            <a:r>
              <a:rPr lang="ru-RU" dirty="0"/>
              <a:t>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сложности с перемещением серверов между гипервизорами;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недостаточная автоматизация.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5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Обзор технологий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VXLAN (Virtual Extensible LAN)</a:t>
            </a:r>
            <a:r>
              <a:rPr lang="ru-RU" dirty="0"/>
              <a:t>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туннелирование L2 через UDP/IP;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увеличение числа VLAN до 16 млн.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EVPN</a:t>
            </a:r>
            <a:r>
              <a:rPr lang="ru-RU" dirty="0"/>
              <a:t> (</a:t>
            </a:r>
            <a:r>
              <a:rPr lang="en-US" dirty="0"/>
              <a:t>Ethernet VPN</a:t>
            </a:r>
            <a:r>
              <a:rPr lang="ru-RU" dirty="0"/>
              <a:t>):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распределённое изучение MAC-адресов;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интеграция с BGP для передачи информации о подсетях и хостах.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Архитектура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EVPN-VXLAN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Базовая схема: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en-US" dirty="0"/>
              <a:t>Spine-Leaf </a:t>
            </a:r>
            <a:r>
              <a:rPr lang="en-US" dirty="0" err="1"/>
              <a:t>топология</a:t>
            </a:r>
            <a:r>
              <a:rPr lang="ru-RU" dirty="0"/>
              <a:t>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en-US" dirty="0"/>
              <a:t>VXLAN Tunnel Endpoints (VTEP)</a:t>
            </a:r>
            <a:r>
              <a:rPr lang="ru-RU" dirty="0"/>
              <a:t>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ru-RU" dirty="0"/>
              <a:t>роль </a:t>
            </a:r>
            <a:r>
              <a:rPr lang="en-US" dirty="0"/>
              <a:t>BGP EVPN</a:t>
            </a:r>
            <a:r>
              <a:rPr lang="ru-RU" dirty="0"/>
              <a:t> в распределении информации.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52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/>
              <a:t>Компоненты: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en-US" dirty="0"/>
              <a:t>Spine</a:t>
            </a:r>
            <a:r>
              <a:rPr lang="ru-RU" dirty="0"/>
              <a:t>-коммутаторы (маршрутизация);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en-US" dirty="0"/>
              <a:t>Leaf</a:t>
            </a:r>
            <a:r>
              <a:rPr lang="ru-RU" dirty="0"/>
              <a:t>-коммутаторы (подключение к конечным хостам);</a:t>
            </a:r>
          </a:p>
          <a:p>
            <a:pPr marL="522900" lvl="1" indent="-342900">
              <a:buFont typeface="Wingdings" panose="05000000000000000000" pitchFamily="2" charset="2"/>
              <a:buChar char="ü"/>
            </a:pPr>
            <a:r>
              <a:rPr lang="en-US" dirty="0"/>
              <a:t>VRF</a:t>
            </a:r>
            <a:r>
              <a:rPr lang="ru-RU" dirty="0"/>
              <a:t> (виртуальные </a:t>
            </a:r>
            <a:r>
              <a:rPr lang="ru-RU" dirty="0" err="1"/>
              <a:t>маршрутизационные</a:t>
            </a:r>
            <a:r>
              <a:rPr lang="ru-RU" dirty="0"/>
              <a:t> домены).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5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Преимущества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EVPN-VXLAN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Масштабируемость – поддержка миллионов </a:t>
            </a:r>
            <a:r>
              <a:rPr lang="en-US" dirty="0"/>
              <a:t>VLAN</a:t>
            </a:r>
            <a:r>
              <a:rPr lang="ru-RU" dirty="0"/>
              <a:t> через </a:t>
            </a:r>
            <a:r>
              <a:rPr lang="en-US" dirty="0"/>
              <a:t>VXLAN</a:t>
            </a:r>
            <a:r>
              <a:rPr lang="ru-RU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Гибкая маршрутизация – автоматическое изучение </a:t>
            </a:r>
            <a:r>
              <a:rPr lang="en-US" dirty="0"/>
              <a:t>MAC</a:t>
            </a:r>
            <a:r>
              <a:rPr lang="ru-RU" dirty="0"/>
              <a:t>-адресов через </a:t>
            </a:r>
            <a:r>
              <a:rPr lang="en-US" dirty="0"/>
              <a:t>EVPN</a:t>
            </a:r>
            <a:r>
              <a:rPr lang="ru-RU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Упрощённая архитектура – отказ от </a:t>
            </a:r>
            <a:r>
              <a:rPr lang="en-US" dirty="0"/>
              <a:t>STP</a:t>
            </a:r>
            <a:r>
              <a:rPr lang="ru-RU" dirty="0"/>
              <a:t> и других </a:t>
            </a:r>
            <a:r>
              <a:rPr lang="en-US" dirty="0"/>
              <a:t>legacy</a:t>
            </a:r>
            <a:r>
              <a:rPr lang="ru-RU" dirty="0"/>
              <a:t>-решений;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Поддержка миграции ВМ – возможность перемещения ВМ без изменения </a:t>
            </a:r>
            <a:r>
              <a:rPr lang="en-US" dirty="0"/>
              <a:t>IP</a:t>
            </a:r>
            <a:r>
              <a:rPr lang="ru-RU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Интеграция с сервисами – </a:t>
            </a:r>
            <a:r>
              <a:rPr lang="en-US" dirty="0"/>
              <a:t>NAT</a:t>
            </a:r>
            <a:r>
              <a:rPr lang="ru-RU" dirty="0"/>
              <a:t>, </a:t>
            </a:r>
            <a:r>
              <a:rPr lang="en-US" dirty="0"/>
              <a:t>FW</a:t>
            </a:r>
            <a:r>
              <a:rPr lang="ru-RU" dirty="0"/>
              <a:t>, маршрутизация между </a:t>
            </a:r>
            <a:r>
              <a:rPr lang="en-US" dirty="0"/>
              <a:t>VRF</a:t>
            </a:r>
            <a:r>
              <a:rPr lang="ru-RU" dirty="0"/>
              <a:t>.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7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Схема сети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B46DAF-8143-400E-B084-52F18225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88" y="1052928"/>
            <a:ext cx="7059168" cy="49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9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39FCF-F1D0-4976-89FF-521334D4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ru-RU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7980-27C6-418A-A877-658DF79193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4" y="1925970"/>
            <a:ext cx="10601325" cy="4267566"/>
          </a:xfrm>
        </p:spPr>
        <p:txBody>
          <a:bodyPr anchor="t" anchorCtr="0"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Результат: успешно создана сеть ЦОД на базе EVPN-VXLAN: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масштабируемость – </a:t>
            </a:r>
            <a:r>
              <a:rPr lang="ru" dirty="0"/>
              <a:t>за счёт архитектуры CLOS (</a:t>
            </a:r>
            <a:r>
              <a:rPr lang="en-US" dirty="0"/>
              <a:t>leaf/spine</a:t>
            </a:r>
            <a:r>
              <a:rPr lang="ru" dirty="0"/>
              <a:t>)</a:t>
            </a:r>
            <a:r>
              <a:rPr lang="ru-RU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гибкость при подключении клиентов – возможность подключения на уровне</a:t>
            </a:r>
            <a:r>
              <a:rPr lang="ru" dirty="0"/>
              <a:t> L2/L3 через EVPN и VXLAN</a:t>
            </a:r>
            <a:r>
              <a:rPr lang="ru-RU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надёжность:</a:t>
            </a:r>
          </a:p>
          <a:p>
            <a:pPr marL="522900" lvl="1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" dirty="0"/>
              <a:t>ESI-LAG, MLAG;</a:t>
            </a:r>
          </a:p>
          <a:p>
            <a:pPr marL="522900" lvl="1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dirty="0"/>
              <a:t>ECMP</a:t>
            </a:r>
            <a:r>
              <a:rPr lang="ru-RU" dirty="0"/>
              <a:t>;</a:t>
            </a:r>
          </a:p>
          <a:p>
            <a:pPr marL="522900" lvl="1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избыточность </a:t>
            </a:r>
            <a:r>
              <a:rPr lang="ru-RU" dirty="0" err="1"/>
              <a:t>линков</a:t>
            </a:r>
            <a:r>
              <a:rPr lang="ru-RU" dirty="0"/>
              <a:t>;</a:t>
            </a:r>
          </a:p>
          <a:p>
            <a:pPr marL="522900" lvl="1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избыточность </a:t>
            </a:r>
            <a:r>
              <a:rPr lang="en-US" dirty="0"/>
              <a:t>BGP</a:t>
            </a:r>
            <a:r>
              <a:rPr lang="ru-RU"/>
              <a:t>-связей.</a:t>
            </a:r>
            <a:endParaRPr lang="ru-RU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ru-RU" dirty="0"/>
              <a:t>безопасность – изоляция клиентской инфраструктуры, возможность организации связность через МЭ.</a:t>
            </a:r>
          </a:p>
          <a:p>
            <a:endParaRPr lang="ru-RU" sz="2400" dirty="0">
              <a:latin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12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25565A-52F1-5073-B649-FA20CB0A1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44" y="4952438"/>
            <a:ext cx="6812812" cy="1252537"/>
          </a:xfrm>
        </p:spPr>
        <p:txBody>
          <a:bodyPr>
            <a:noAutofit/>
          </a:bodyPr>
          <a:lstStyle/>
          <a:p>
            <a:pPr defTabSz="825500" hangingPunct="0">
              <a:spcAft>
                <a:spcPts val="1200"/>
              </a:spcAft>
            </a:pPr>
            <a:r>
              <a:rPr lang="ru-RU" sz="3200" b="0" dirty="0">
                <a:latin typeface="SB Sans Display" panose="020B0503040504020204" pitchFamily="34" charset="0"/>
                <a:sym typeface="Helvetica"/>
              </a:rPr>
              <a:t>Руслан Жданов</a:t>
            </a:r>
            <a:endParaRPr lang="en-US" sz="3200" b="0" dirty="0">
              <a:latin typeface="SB Sans Display" panose="020B0503040504020204" pitchFamily="34" charset="0"/>
            </a:endParaRPr>
          </a:p>
          <a:p>
            <a:pPr defTabSz="825500" hangingPunct="0"/>
            <a:r>
              <a:rPr lang="ru-RU" sz="2000" b="0" dirty="0">
                <a:latin typeface="SB Sans Display" panose="020B0503040504020204" pitchFamily="34" charset="0"/>
                <a:sym typeface="Helvetica"/>
              </a:rPr>
              <a:t>Докладчик</a:t>
            </a:r>
            <a:endParaRPr kumimoji="0" lang="ru-RU" sz="2000" b="0" i="0" u="none" strike="noStrike" cap="none" spc="0" normalizeH="0" baseline="0" dirty="0">
              <a:ln>
                <a:noFill/>
              </a:ln>
              <a:effectLst/>
              <a:uFillTx/>
              <a:latin typeface="SB Sans Display" panose="020B0503040504020204" pitchFamily="34" charset="0"/>
            </a:endParaRPr>
          </a:p>
          <a:p>
            <a:pPr defTabSz="825500" hangingPunct="0"/>
            <a:r>
              <a:rPr lang="en-US" sz="2000" b="0" dirty="0" err="1">
                <a:latin typeface="SB Sans Display" panose="020B0503040504020204" pitchFamily="34" charset="0"/>
              </a:rPr>
              <a:t>rrzhdanov@cloud.ru</a:t>
            </a:r>
            <a:endParaRPr lang="en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DB1AC-1BFB-48EB-A02C-F33A21BD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8" y="2095970"/>
            <a:ext cx="11583339" cy="2133600"/>
          </a:xfrm>
        </p:spPr>
        <p:txBody>
          <a:bodyPr anchor="t"/>
          <a:lstStyle/>
          <a:p>
            <a:r>
              <a:rPr lang="ru-RU" sz="7200" dirty="0"/>
              <a:t>Спасибо </a:t>
            </a:r>
            <a:br>
              <a:rPr lang="ru-RU" sz="7200" dirty="0"/>
            </a:br>
            <a:r>
              <a:rPr lang="ru-RU" sz="7200" dirty="0"/>
              <a:t>за внимание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D6C79-4C67-48E3-A607-30124EC0C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70" t="2231"/>
          <a:stretch/>
        </p:blipFill>
        <p:spPr>
          <a:xfrm>
            <a:off x="8979108" y="3695230"/>
            <a:ext cx="2808548" cy="279227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05223699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loud_ru_NEW2023">
      <a:dk1>
        <a:srgbClr val="222222"/>
      </a:dk1>
      <a:lt1>
        <a:srgbClr val="FFFFFF"/>
      </a:lt1>
      <a:dk2>
        <a:srgbClr val="4E4E4E"/>
      </a:dk2>
      <a:lt2>
        <a:srgbClr val="F5F5F5"/>
      </a:lt2>
      <a:accent1>
        <a:srgbClr val="26D07C"/>
      </a:accent1>
      <a:accent2>
        <a:srgbClr val="0062FF"/>
      </a:accent2>
      <a:accent3>
        <a:srgbClr val="18F4CF"/>
      </a:accent3>
      <a:accent4>
        <a:srgbClr val="CFF4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CloudruFontTheme">
      <a:majorFont>
        <a:latin typeface="SB Sans Display"/>
        <a:ea typeface=""/>
        <a:cs typeface=""/>
      </a:majorFont>
      <a:minorFont>
        <a:latin typeface="SB Sans Display Regular"/>
        <a:ea typeface=""/>
        <a:cs typeface=""/>
      </a:minorFont>
      <a:extLst>
        <a:ext uri="{05A97933-2D76-461F-AF68-D3BD9FA880E9}">
          <a14:schemeClr xmlns="" xmlns:a14="http://schemas.microsoft.com/office/drawing/2010/main" val="dk1">
            <a:srgbClr val="222222"/>
          </a14:schemeClr>
        </a:ext>
      </a:extLs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none" lIns="0" tIns="0" rIns="0" bIns="0" rtlCol="0" anchor="ctr">
        <a:noAutofit/>
      </a:bodyPr>
      <a:lstStyle>
        <a:defPPr algn="ctr">
          <a:defRPr sz="1600" cap="none" spc="0" dirty="0" err="1" smtClean="0">
            <a:ln w="12700">
              <a:noFill/>
              <a:prstDash val="solid"/>
            </a:ln>
          </a:defRPr>
        </a:defPPr>
      </a:lstStyle>
    </a:spDef>
    <a:lnDef>
      <a:spPr>
        <a:ln w="15875">
          <a:solidFill>
            <a:schemeClr val="tx1"/>
          </a:solidFill>
          <a:headEnd type="none" w="lg" len="med"/>
          <a:tailEnd type="arrow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solidFill>
              <a:schemeClr val="tx1"/>
            </a:solidFill>
            <a:latin typeface="SB Sans Display" panose="020B0503040504020204" pitchFamily="34" charset="0"/>
            <a:cs typeface="SB Sans Display" panose="020B050304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B48D63D6-E428-764C-947F-1B95550155FC}" vid="{FEBC678E-42AF-2042-A54D-D85F06F6185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 new template</Template>
  <TotalTime>17937</TotalTime>
  <Words>284</Words>
  <Application>Microsoft Office PowerPoint</Application>
  <PresentationFormat>Широкоэкранный</PresentationFormat>
  <Paragraphs>61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MS Mincho</vt:lpstr>
      <vt:lpstr>Arial</vt:lpstr>
      <vt:lpstr>Calibri</vt:lpstr>
      <vt:lpstr>Helvetica</vt:lpstr>
      <vt:lpstr>SB Sans Display</vt:lpstr>
      <vt:lpstr>SB Sans Display Regular</vt:lpstr>
      <vt:lpstr>SB Sans Display Semibold</vt:lpstr>
      <vt:lpstr>Verdana</vt:lpstr>
      <vt:lpstr>Wingdings</vt:lpstr>
      <vt:lpstr>Theme2</vt:lpstr>
      <vt:lpstr>Проектирование сети ЦОД на основе EVPN-VXLAN</vt:lpstr>
      <vt:lpstr>Предпосылки</vt:lpstr>
      <vt:lpstr>Реализация</vt:lpstr>
      <vt:lpstr>Реализация</vt:lpstr>
      <vt:lpstr>Реализация</vt:lpstr>
      <vt:lpstr>Реализация</vt:lpstr>
      <vt:lpstr>Реализация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Шмелева Евгения</dc:creator>
  <cp:lastModifiedBy>Жданов Руслан</cp:lastModifiedBy>
  <cp:revision>278</cp:revision>
  <dcterms:created xsi:type="dcterms:W3CDTF">2023-05-03T12:42:18Z</dcterms:created>
  <dcterms:modified xsi:type="dcterms:W3CDTF">2025-06-16T00:15:38Z</dcterms:modified>
</cp:coreProperties>
</file>